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2" r:id="rId2"/>
    <p:sldId id="256" r:id="rId3"/>
    <p:sldId id="257" r:id="rId4"/>
    <p:sldId id="258" r:id="rId5"/>
    <p:sldId id="259" r:id="rId6"/>
    <p:sldId id="272" r:id="rId7"/>
    <p:sldId id="273" r:id="rId8"/>
    <p:sldId id="261" r:id="rId9"/>
    <p:sldId id="277" r:id="rId10"/>
    <p:sldId id="260" r:id="rId11"/>
    <p:sldId id="263" r:id="rId12"/>
    <p:sldId id="265" r:id="rId13"/>
    <p:sldId id="276" r:id="rId14"/>
    <p:sldId id="266" r:id="rId15"/>
    <p:sldId id="275" r:id="rId16"/>
    <p:sldId id="267" r:id="rId17"/>
    <p:sldId id="274" r:id="rId18"/>
    <p:sldId id="270" r:id="rId19"/>
    <p:sldId id="268" r:id="rId20"/>
    <p:sldId id="269" r:id="rId21"/>
    <p:sldId id="271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604A5-379A-4A1A-BE73-76BAC8BFD725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83240A-E0CF-44C8-BEF5-34261CAFEA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604A5-379A-4A1A-BE73-76BAC8BFD725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83240A-E0CF-44C8-BEF5-34261CAFEA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604A5-379A-4A1A-BE73-76BAC8BFD725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83240A-E0CF-44C8-BEF5-34261CAFEA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604A5-379A-4A1A-BE73-76BAC8BFD725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83240A-E0CF-44C8-BEF5-34261CAFEA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604A5-379A-4A1A-BE73-76BAC8BFD725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83240A-E0CF-44C8-BEF5-34261CAFEA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604A5-379A-4A1A-BE73-76BAC8BFD725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83240A-E0CF-44C8-BEF5-34261CAFEA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604A5-379A-4A1A-BE73-76BAC8BFD725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83240A-E0CF-44C8-BEF5-34261CAFEA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604A5-379A-4A1A-BE73-76BAC8BFD725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83240A-E0CF-44C8-BEF5-34261CAFEA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604A5-379A-4A1A-BE73-76BAC8BFD725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83240A-E0CF-44C8-BEF5-34261CAFEA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604A5-379A-4A1A-BE73-76BAC8BFD725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83240A-E0CF-44C8-BEF5-34261CAFEA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604A5-379A-4A1A-BE73-76BAC8BFD725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83240A-E0CF-44C8-BEF5-34261CAFEA9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4D604A5-379A-4A1A-BE73-76BAC8BFD725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983240A-E0CF-44C8-BEF5-34261CAFEA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chuvash.org/lib/haylav/1387.html" TargetMode="External"/><Relationship Id="rId13" Type="http://schemas.openxmlformats.org/officeDocument/2006/relationships/hyperlink" Target="http://chuvash.org/lib/haylav/1394.html" TargetMode="External"/><Relationship Id="rId18" Type="http://schemas.openxmlformats.org/officeDocument/2006/relationships/hyperlink" Target="http://chuvash.org/lib/year/1942.html" TargetMode="External"/><Relationship Id="rId3" Type="http://schemas.openxmlformats.org/officeDocument/2006/relationships/hyperlink" Target="http://chuvash.org/lib/type/2.html" TargetMode="External"/><Relationship Id="rId21" Type="http://schemas.openxmlformats.org/officeDocument/2006/relationships/image" Target="../media/image4.jpeg"/><Relationship Id="rId7" Type="http://schemas.openxmlformats.org/officeDocument/2006/relationships/hyperlink" Target="http://chuvash.org/lib/year/1938.html" TargetMode="External"/><Relationship Id="rId12" Type="http://schemas.openxmlformats.org/officeDocument/2006/relationships/hyperlink" Target="http://chuvash.org/lib/haylav/1392.html" TargetMode="External"/><Relationship Id="rId17" Type="http://schemas.openxmlformats.org/officeDocument/2006/relationships/hyperlink" Target="http://chuvash.org/lib/haylav/1401.html" TargetMode="External"/><Relationship Id="rId2" Type="http://schemas.openxmlformats.org/officeDocument/2006/relationships/hyperlink" Target="http://chuvash.org/lib/haylav/1381.html" TargetMode="External"/><Relationship Id="rId16" Type="http://schemas.openxmlformats.org/officeDocument/2006/relationships/hyperlink" Target="http://chuvash.org/lib/haylav/1398.html" TargetMode="Externa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uvash.org/lib/haylav/1385.html" TargetMode="External"/><Relationship Id="rId11" Type="http://schemas.openxmlformats.org/officeDocument/2006/relationships/hyperlink" Target="http://chuvash.org/lib/haylav/1391.html" TargetMode="External"/><Relationship Id="rId5" Type="http://schemas.openxmlformats.org/officeDocument/2006/relationships/hyperlink" Target="http://chuvash.org/lib/haylav/1384.html" TargetMode="External"/><Relationship Id="rId15" Type="http://schemas.openxmlformats.org/officeDocument/2006/relationships/hyperlink" Target="http://chuvash.org/lib/haylav/1395.html" TargetMode="External"/><Relationship Id="rId10" Type="http://schemas.openxmlformats.org/officeDocument/2006/relationships/hyperlink" Target="http://chuvash.org/lib/haylav/1390.html" TargetMode="External"/><Relationship Id="rId19" Type="http://schemas.openxmlformats.org/officeDocument/2006/relationships/hyperlink" Target="http://chuvash.org/lib/haylav/3139.html" TargetMode="External"/><Relationship Id="rId4" Type="http://schemas.openxmlformats.org/officeDocument/2006/relationships/hyperlink" Target="http://chuvash.org/lib/year/1937.html" TargetMode="External"/><Relationship Id="rId9" Type="http://schemas.openxmlformats.org/officeDocument/2006/relationships/hyperlink" Target="http://chuvash.org/lib/year/1939.html" TargetMode="External"/><Relationship Id="rId14" Type="http://schemas.openxmlformats.org/officeDocument/2006/relationships/hyperlink" Target="http://chuvash.org/lib/year/1936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021288"/>
            <a:ext cx="8183880" cy="105156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183880" cy="4187952"/>
          </a:xfrm>
        </p:spPr>
        <p:txBody>
          <a:bodyPr/>
          <a:lstStyle/>
          <a:p>
            <a:r>
              <a:rPr lang="ru-RU" b="1" i="1" dirty="0"/>
              <a:t>1. </a:t>
            </a:r>
            <a:r>
              <a:rPr lang="ru-RU" b="1" i="1" dirty="0" err="1"/>
              <a:t>Ыйтусене</a:t>
            </a:r>
            <a:r>
              <a:rPr lang="ru-RU" b="1" i="1" dirty="0"/>
              <a:t> </a:t>
            </a:r>
            <a:r>
              <a:rPr lang="ru-RU" b="1" i="1" dirty="0" err="1"/>
              <a:t>хуравлани</a:t>
            </a:r>
            <a:r>
              <a:rPr lang="ru-RU" b="1" i="1" dirty="0"/>
              <a:t>: </a:t>
            </a:r>
            <a:endParaRPr lang="ru-RU" dirty="0"/>
          </a:p>
          <a:p>
            <a:r>
              <a:rPr lang="ru-RU" b="1" i="1" dirty="0"/>
              <a:t>- </a:t>
            </a:r>
            <a:r>
              <a:rPr lang="ru-RU" b="1" i="1" dirty="0" err="1"/>
              <a:t>Эсир</a:t>
            </a:r>
            <a:r>
              <a:rPr lang="ru-RU" b="1" i="1" dirty="0"/>
              <a:t> </a:t>
            </a:r>
            <a:r>
              <a:rPr lang="ru-RU" b="1" i="1" dirty="0" err="1"/>
              <a:t>тảван</a:t>
            </a:r>
            <a:r>
              <a:rPr lang="ru-RU" b="1" i="1" dirty="0"/>
              <a:t> </a:t>
            </a:r>
            <a:r>
              <a:rPr lang="ru-RU" b="1" i="1" dirty="0" err="1"/>
              <a:t>тавралảх</a:t>
            </a:r>
            <a:r>
              <a:rPr lang="ru-RU" b="1" i="1" dirty="0"/>
              <a:t> </a:t>
            </a:r>
            <a:r>
              <a:rPr lang="ru-RU" b="1" i="1" dirty="0" err="1"/>
              <a:t>çинчен</a:t>
            </a:r>
            <a:r>
              <a:rPr lang="ru-RU" b="1" i="1" dirty="0"/>
              <a:t> </a:t>
            </a:r>
            <a:r>
              <a:rPr lang="ru-RU" b="1" i="1" dirty="0" err="1"/>
              <a:t>калакан</a:t>
            </a:r>
            <a:r>
              <a:rPr lang="ru-RU" b="1" i="1" dirty="0"/>
              <a:t> </a:t>
            </a:r>
            <a:r>
              <a:rPr lang="ru-RU" b="1" i="1" dirty="0" err="1"/>
              <a:t>хайлавсене</a:t>
            </a:r>
            <a:r>
              <a:rPr lang="ru-RU" b="1" i="1" dirty="0"/>
              <a:t> </a:t>
            </a:r>
            <a:r>
              <a:rPr lang="ru-RU" b="1" i="1" dirty="0" err="1" smtClean="0">
                <a:latin typeface="Arial Cyr Boldit Chuv" pitchFamily="34" charset="-52"/>
              </a:rPr>
              <a:t>вуланё</a:t>
            </a:r>
            <a:r>
              <a:rPr lang="ru-RU" b="1" i="1" dirty="0" smtClean="0">
                <a:latin typeface="Arial Cyr Boldit Chuv" pitchFamily="34" charset="-52"/>
              </a:rPr>
              <a:t>-и</a:t>
            </a:r>
            <a:r>
              <a:rPr lang="ru-RU" b="1" i="1" dirty="0"/>
              <a:t>? </a:t>
            </a:r>
            <a:endParaRPr lang="ru-RU" dirty="0"/>
          </a:p>
          <a:p>
            <a:r>
              <a:rPr lang="ru-RU" b="1" i="1" dirty="0"/>
              <a:t>- </a:t>
            </a:r>
            <a:r>
              <a:rPr lang="ru-RU" b="1" i="1" dirty="0" err="1" smtClean="0"/>
              <a:t>Тảван</a:t>
            </a:r>
            <a:r>
              <a:rPr lang="ru-RU" b="1" i="1" dirty="0" smtClean="0"/>
              <a:t> </a:t>
            </a:r>
            <a:r>
              <a:rPr lang="ru-RU" b="1" i="1" dirty="0" err="1" smtClean="0"/>
              <a:t>çẻр</a:t>
            </a:r>
            <a:r>
              <a:rPr lang="ru-RU" b="1" i="1" dirty="0" smtClean="0"/>
              <a:t> </a:t>
            </a:r>
            <a:r>
              <a:rPr lang="ru-RU" b="1" i="1" dirty="0" err="1"/>
              <a:t>мẻншẻн</a:t>
            </a:r>
            <a:r>
              <a:rPr lang="ru-RU" b="1" i="1" dirty="0"/>
              <a:t> </a:t>
            </a:r>
            <a:r>
              <a:rPr lang="ru-RU" b="1" i="1" dirty="0" err="1"/>
              <a:t>пирẻншẻн</a:t>
            </a:r>
            <a:r>
              <a:rPr lang="ru-RU" b="1" i="1" dirty="0"/>
              <a:t> </a:t>
            </a:r>
            <a:r>
              <a:rPr lang="ru-RU" b="1" i="1" dirty="0" err="1"/>
              <a:t>чи</a:t>
            </a:r>
            <a:r>
              <a:rPr lang="ru-RU" b="1" i="1" dirty="0"/>
              <a:t> </a:t>
            </a:r>
            <a:r>
              <a:rPr lang="ru-RU" b="1" i="1" dirty="0" err="1"/>
              <a:t>хакли</a:t>
            </a:r>
            <a:r>
              <a:rPr lang="ru-RU" b="1" i="1" dirty="0"/>
              <a:t>? </a:t>
            </a:r>
            <a:endParaRPr lang="ru-RU" dirty="0"/>
          </a:p>
          <a:p>
            <a:r>
              <a:rPr lang="ru-RU" b="1" i="1" dirty="0"/>
              <a:t>2. «</a:t>
            </a:r>
            <a:r>
              <a:rPr lang="ru-RU" b="1" i="1" dirty="0" err="1"/>
              <a:t>Ылтảн</a:t>
            </a:r>
            <a:r>
              <a:rPr lang="ru-RU" b="1" i="1" dirty="0"/>
              <a:t> </a:t>
            </a:r>
            <a:r>
              <a:rPr lang="ru-RU" b="1" i="1" dirty="0" err="1"/>
              <a:t>çẻр</a:t>
            </a:r>
            <a:r>
              <a:rPr lang="ru-RU" b="1" i="1" dirty="0"/>
              <a:t>» </a:t>
            </a:r>
            <a:r>
              <a:rPr lang="ru-RU" b="1" i="1" dirty="0" err="1"/>
              <a:t>халапа</a:t>
            </a:r>
            <a:r>
              <a:rPr lang="ru-RU" b="1" i="1" dirty="0"/>
              <a:t> план </a:t>
            </a:r>
            <a:r>
              <a:rPr lang="ru-RU" b="1" i="1" dirty="0" err="1"/>
              <a:t>тảрảх</a:t>
            </a:r>
            <a:r>
              <a:rPr lang="ru-RU" b="1" i="1" dirty="0"/>
              <a:t> </a:t>
            </a:r>
            <a:r>
              <a:rPr lang="ru-RU" b="1" i="1" dirty="0" err="1"/>
              <a:t>ачасем</a:t>
            </a:r>
            <a:r>
              <a:rPr lang="ru-RU" b="1" i="1" dirty="0"/>
              <a:t> </a:t>
            </a:r>
            <a:r>
              <a:rPr lang="ru-RU" b="1" i="1" dirty="0" err="1"/>
              <a:t>каласа</a:t>
            </a:r>
            <a:r>
              <a:rPr lang="ru-RU" b="1" i="1" dirty="0"/>
              <a:t> пани.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68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</a:t>
            </a:r>
          </a:p>
          <a:p>
            <a:r>
              <a:rPr lang="ru-RU" sz="3200" i="1" dirty="0"/>
              <a:t>Словарь </a:t>
            </a:r>
            <a:r>
              <a:rPr lang="ru-RU" sz="3200" i="1" dirty="0" err="1"/>
              <a:t>ẻçẻ</a:t>
            </a:r>
            <a:r>
              <a:rPr lang="ru-RU" b="1" i="1" dirty="0"/>
              <a:t>: </a:t>
            </a:r>
            <a:r>
              <a:rPr lang="ru-RU" b="1" i="1" dirty="0" err="1" smtClean="0"/>
              <a:t>вашават</a:t>
            </a:r>
            <a:r>
              <a:rPr lang="ru-RU" b="1" i="1" dirty="0" smtClean="0"/>
              <a:t>-гостеприимный, приветливый; </a:t>
            </a:r>
            <a:r>
              <a:rPr lang="ru-RU" b="1" i="1" dirty="0" err="1" smtClean="0"/>
              <a:t>тухảç</a:t>
            </a:r>
            <a:r>
              <a:rPr lang="ru-RU" b="1" i="1" dirty="0" smtClean="0"/>
              <a:t>-восход;  </a:t>
            </a:r>
            <a:r>
              <a:rPr lang="ru-RU" b="1" i="1" dirty="0" err="1" smtClean="0"/>
              <a:t>эреветлẻ</a:t>
            </a:r>
            <a:r>
              <a:rPr lang="ru-RU" b="1" i="1" dirty="0" smtClean="0"/>
              <a:t>-красивый; </a:t>
            </a:r>
            <a:r>
              <a:rPr lang="ru-RU" b="1" i="1" dirty="0" err="1" smtClean="0"/>
              <a:t>ẻççи</a:t>
            </a:r>
            <a:r>
              <a:rPr lang="ru-RU" b="1" i="1" dirty="0" smtClean="0"/>
              <a:t>-уборочная страда;  </a:t>
            </a:r>
            <a:r>
              <a:rPr lang="ru-RU" b="1" i="1" dirty="0" err="1" smtClean="0"/>
              <a:t>ерипен-май</a:t>
            </a:r>
            <a:r>
              <a:rPr lang="ru-RU" b="1" i="1" dirty="0" err="1" smtClean="0">
                <a:latin typeface="Arial Cyr Boldit Chuv" pitchFamily="34" charset="-52"/>
              </a:rPr>
              <a:t>.пен</a:t>
            </a:r>
            <a:r>
              <a:rPr lang="ru-RU" b="1" i="1" dirty="0" smtClean="0"/>
              <a:t> ;</a:t>
            </a:r>
            <a:r>
              <a:rPr lang="ru-RU" b="1" i="1" dirty="0" err="1" smtClean="0"/>
              <a:t>кẻмẻлẻн-мерченẻн</a:t>
            </a:r>
            <a:r>
              <a:rPr lang="ru-RU" b="1" i="1" dirty="0" smtClean="0"/>
              <a:t>(коралл),  </a:t>
            </a:r>
            <a:r>
              <a:rPr lang="ru-RU" b="1" i="1" dirty="0" err="1" smtClean="0"/>
              <a:t>хапảллатпảр</a:t>
            </a:r>
            <a:r>
              <a:rPr lang="ru-RU" b="1" i="1" smtClean="0"/>
              <a:t>-принимать радушно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26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4187952"/>
          </a:xfrm>
        </p:spPr>
        <p:txBody>
          <a:bodyPr/>
          <a:lstStyle/>
          <a:p>
            <a:r>
              <a:rPr lang="ru-RU" sz="3200" b="1" i="1" dirty="0" err="1" smtClean="0"/>
              <a:t>Ыйтусене</a:t>
            </a:r>
            <a:r>
              <a:rPr lang="ru-RU" sz="3200" b="1" i="1" dirty="0" smtClean="0"/>
              <a:t> </a:t>
            </a:r>
            <a:r>
              <a:rPr lang="ru-RU" sz="3200" b="1" i="1" dirty="0" err="1"/>
              <a:t>хуравлани</a:t>
            </a:r>
            <a:r>
              <a:rPr lang="ru-RU" sz="3200" b="1" i="1" dirty="0"/>
              <a:t>: </a:t>
            </a:r>
            <a:endParaRPr lang="ru-RU" sz="3200" dirty="0"/>
          </a:p>
          <a:p>
            <a:r>
              <a:rPr lang="ru-RU" sz="3200" b="1" i="1" dirty="0"/>
              <a:t>- </a:t>
            </a:r>
            <a:r>
              <a:rPr lang="ru-RU" sz="3200" b="1" i="1" dirty="0" err="1"/>
              <a:t>Сảвảра</a:t>
            </a:r>
            <a:r>
              <a:rPr lang="ru-RU" sz="3200" b="1" i="1" dirty="0"/>
              <a:t> </a:t>
            </a:r>
            <a:r>
              <a:rPr lang="ru-RU" sz="3200" b="1" i="1" dirty="0" err="1"/>
              <a:t>миçе</a:t>
            </a:r>
            <a:r>
              <a:rPr lang="ru-RU" sz="3200" b="1" i="1" dirty="0"/>
              <a:t> </a:t>
            </a:r>
            <a:r>
              <a:rPr lang="ru-RU" sz="3200" b="1" i="1" dirty="0" err="1"/>
              <a:t>çавра</a:t>
            </a:r>
            <a:r>
              <a:rPr lang="ru-RU" sz="3200" b="1" i="1" dirty="0"/>
              <a:t>? </a:t>
            </a:r>
            <a:endParaRPr lang="ru-RU" sz="3200" dirty="0"/>
          </a:p>
          <a:p>
            <a:r>
              <a:rPr lang="ru-RU" sz="3200" b="1" i="1" dirty="0"/>
              <a:t>- </a:t>
            </a:r>
            <a:r>
              <a:rPr lang="ru-RU" sz="3200" b="1" i="1" dirty="0" err="1"/>
              <a:t>Çаврара</a:t>
            </a:r>
            <a:r>
              <a:rPr lang="ru-RU" sz="3200" b="1" i="1" dirty="0"/>
              <a:t> </a:t>
            </a:r>
            <a:r>
              <a:rPr lang="ru-RU" sz="3200" b="1" i="1" dirty="0" err="1"/>
              <a:t>миçе</a:t>
            </a:r>
            <a:r>
              <a:rPr lang="ru-RU" sz="3200" b="1" i="1" dirty="0"/>
              <a:t> </a:t>
            </a:r>
            <a:r>
              <a:rPr lang="ru-RU" sz="3200" b="1" i="1" dirty="0" err="1"/>
              <a:t>йẻрке</a:t>
            </a:r>
            <a:r>
              <a:rPr lang="ru-RU" sz="3200" b="1" i="1" dirty="0"/>
              <a:t>? </a:t>
            </a:r>
            <a:endParaRPr lang="ru-RU" sz="3200" dirty="0"/>
          </a:p>
          <a:p>
            <a:r>
              <a:rPr lang="ru-RU" sz="3200" b="1" i="1" dirty="0"/>
              <a:t>- </a:t>
            </a:r>
            <a:r>
              <a:rPr lang="ru-RU" sz="3200" b="1" i="1" dirty="0" err="1"/>
              <a:t>Кашни</a:t>
            </a:r>
            <a:r>
              <a:rPr lang="ru-RU" sz="3200" b="1" i="1" dirty="0"/>
              <a:t> </a:t>
            </a:r>
            <a:r>
              <a:rPr lang="ru-RU" sz="3200" b="1" i="1" dirty="0" err="1"/>
              <a:t>çаврари</a:t>
            </a:r>
            <a:r>
              <a:rPr lang="ru-RU" sz="3200" b="1" i="1" dirty="0"/>
              <a:t> </a:t>
            </a:r>
            <a:r>
              <a:rPr lang="ru-RU" sz="3200" b="1" i="1" dirty="0" err="1"/>
              <a:t>ẻç-пуç</a:t>
            </a:r>
            <a:r>
              <a:rPr lang="ru-RU" sz="3200" b="1" i="1" dirty="0"/>
              <a:t> </a:t>
            </a:r>
            <a:r>
              <a:rPr lang="ru-RU" sz="3200" b="1" i="1" dirty="0" err="1"/>
              <a:t>мẻнле</a:t>
            </a:r>
            <a:r>
              <a:rPr lang="ru-RU" sz="3200" b="1" i="1" dirty="0"/>
              <a:t> </a:t>
            </a:r>
            <a:r>
              <a:rPr lang="ru-RU" sz="3200" b="1" i="1" dirty="0" err="1"/>
              <a:t>сảнлảхсем</a:t>
            </a:r>
            <a:r>
              <a:rPr lang="ru-RU" sz="3200" b="1" i="1" dirty="0"/>
              <a:t> </a:t>
            </a:r>
            <a:r>
              <a:rPr lang="ru-RU" sz="3200" b="1" i="1" dirty="0" err="1"/>
              <a:t>урлả</a:t>
            </a:r>
            <a:r>
              <a:rPr lang="ru-RU" sz="3200" b="1" i="1" dirty="0"/>
              <a:t> </a:t>
            </a:r>
            <a:r>
              <a:rPr lang="ru-RU" sz="3200" b="1" i="1" dirty="0" err="1"/>
              <a:t>йẻркеленсе</a:t>
            </a:r>
            <a:r>
              <a:rPr lang="ru-RU" sz="3200" b="1" i="1" dirty="0"/>
              <a:t> </a:t>
            </a:r>
            <a:r>
              <a:rPr lang="ru-RU" sz="3200" b="1" i="1" dirty="0" err="1"/>
              <a:t>пырать</a:t>
            </a:r>
            <a:r>
              <a:rPr lang="ru-RU" b="1" i="1" dirty="0"/>
              <a:t>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69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7317432"/>
            <a:ext cx="8183880" cy="105156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183880" cy="5052048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endParaRPr lang="ru-RU" sz="4000" dirty="0"/>
          </a:p>
          <a:p>
            <a:r>
              <a:rPr lang="ru-RU" sz="4000" b="1" i="1" dirty="0"/>
              <a:t>4. </a:t>
            </a:r>
            <a:r>
              <a:rPr lang="ru-RU" sz="4000" b="1" i="1" dirty="0" err="1"/>
              <a:t>Сут</a:t>
            </a:r>
            <a:r>
              <a:rPr lang="ru-RU" sz="4000" b="1" i="1" dirty="0"/>
              <a:t> </a:t>
            </a:r>
            <a:r>
              <a:rPr lang="ru-RU" sz="4000" b="1" i="1" dirty="0" err="1"/>
              <a:t>çанталảк</a:t>
            </a:r>
            <a:r>
              <a:rPr lang="ru-RU" sz="4000" b="1" i="1" dirty="0"/>
              <a:t> </a:t>
            </a:r>
            <a:r>
              <a:rPr lang="ru-RU" sz="4000" b="1" i="1" dirty="0" err="1"/>
              <a:t>мẻнле</a:t>
            </a:r>
            <a:r>
              <a:rPr lang="ru-RU" sz="4000" b="1" i="1" dirty="0"/>
              <a:t> </a:t>
            </a:r>
            <a:r>
              <a:rPr lang="ru-RU" sz="4000" b="1" i="1" dirty="0" err="1"/>
              <a:t>вảраннине</a:t>
            </a:r>
            <a:r>
              <a:rPr lang="ru-RU" sz="4000" b="1" i="1" dirty="0"/>
              <a:t> </a:t>
            </a:r>
            <a:r>
              <a:rPr lang="ru-RU" sz="4000" b="1" i="1" dirty="0" err="1"/>
              <a:t>кảтартакан</a:t>
            </a:r>
            <a:r>
              <a:rPr lang="ru-RU" sz="4000" b="1" i="1" dirty="0"/>
              <a:t> </a:t>
            </a:r>
            <a:r>
              <a:rPr lang="ru-RU" sz="4000" b="1" i="1" dirty="0" err="1"/>
              <a:t>сảмах</a:t>
            </a:r>
            <a:r>
              <a:rPr lang="ru-RU" sz="4000" b="1" i="1" dirty="0"/>
              <a:t> </a:t>
            </a:r>
            <a:r>
              <a:rPr lang="ru-RU" sz="4000" b="1" i="1" dirty="0" err="1"/>
              <a:t>майлашảвẻсене</a:t>
            </a:r>
            <a:r>
              <a:rPr lang="ru-RU" sz="4000" b="1" i="1" dirty="0"/>
              <a:t> </a:t>
            </a:r>
            <a:r>
              <a:rPr lang="ru-RU" sz="4000" b="1" i="1" dirty="0" err="1"/>
              <a:t>тупни</a:t>
            </a:r>
            <a:r>
              <a:rPr lang="ru-RU" sz="4000" b="1" i="1" dirty="0"/>
              <a:t> ( </a:t>
            </a:r>
            <a:r>
              <a:rPr lang="ru-RU" sz="4000" b="1" i="1" dirty="0" err="1"/>
              <a:t>çẻмẻрт</a:t>
            </a:r>
            <a:r>
              <a:rPr lang="ru-RU" sz="4000" b="1" i="1" dirty="0"/>
              <a:t> </a:t>
            </a:r>
            <a:r>
              <a:rPr lang="ru-RU" sz="4000" b="1" i="1" dirty="0" err="1"/>
              <a:t>ыйхине</a:t>
            </a:r>
            <a:r>
              <a:rPr lang="ru-RU" sz="4000" b="1" i="1" dirty="0"/>
              <a:t> </a:t>
            </a:r>
            <a:r>
              <a:rPr lang="ru-RU" sz="4000" b="1" i="1" dirty="0" err="1"/>
              <a:t>сирет</a:t>
            </a:r>
            <a:r>
              <a:rPr lang="ru-RU" sz="4000" b="1" i="1" dirty="0"/>
              <a:t>, </a:t>
            </a:r>
            <a:r>
              <a:rPr lang="ru-RU" sz="4000" b="1" i="1" dirty="0" err="1"/>
              <a:t>çảлтảрсем</a:t>
            </a:r>
            <a:r>
              <a:rPr lang="ru-RU" sz="4000" b="1" i="1" dirty="0"/>
              <a:t> </a:t>
            </a:r>
            <a:r>
              <a:rPr lang="ru-RU" sz="4000" b="1" i="1" dirty="0" err="1"/>
              <a:t>сÿнеççẻ</a:t>
            </a:r>
            <a:r>
              <a:rPr lang="ru-RU" sz="4000" b="1" i="1" dirty="0"/>
              <a:t> - </a:t>
            </a:r>
            <a:r>
              <a:rPr lang="ru-RU" sz="4000" b="1" i="1" dirty="0" err="1"/>
              <a:t>сảпатлантару</a:t>
            </a:r>
            <a:r>
              <a:rPr lang="ru-RU" sz="4000" b="1" i="1" dirty="0"/>
              <a:t>)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6663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400" b="1" i="1" dirty="0" err="1" smtClean="0">
                <a:latin typeface="Arial Cyr Boldit Chuv" pitchFamily="34" charset="-52"/>
              </a:rPr>
              <a:t>Танлаштарусем</a:t>
            </a:r>
            <a:endParaRPr lang="ru-RU" sz="4400" b="1" i="1" dirty="0">
              <a:latin typeface="Arial Cyr Boldit Chuv" pitchFamily="34" charset="-52"/>
            </a:endParaRPr>
          </a:p>
          <a:p>
            <a:endParaRPr lang="ru-RU" sz="4400" dirty="0">
              <a:latin typeface="Arial Cyr Boldit Chuv" pitchFamily="34" charset="-52"/>
            </a:endParaRPr>
          </a:p>
          <a:p>
            <a:r>
              <a:rPr lang="ru-RU" sz="4400" b="1" i="1" dirty="0">
                <a:latin typeface="Arial Cyr Boldit Chuv" pitchFamily="34" charset="-52"/>
              </a:rPr>
              <a:t>Хал. =.</a:t>
            </a:r>
            <a:r>
              <a:rPr lang="ru-RU" sz="4400" b="1" i="1" dirty="0" err="1">
                <a:latin typeface="Arial Cyr Boldit Chuv" pitchFamily="34" charset="-52"/>
              </a:rPr>
              <a:t>кленес</a:t>
            </a:r>
            <a:r>
              <a:rPr lang="ru-RU" sz="4400" b="1" i="1" dirty="0">
                <a:latin typeface="Arial Cyr Boldit Chuv" pitchFamily="34" charset="-52"/>
              </a:rPr>
              <a:t> пек </a:t>
            </a:r>
            <a:r>
              <a:rPr lang="ru-RU" sz="4400" b="1" i="1" dirty="0" err="1">
                <a:latin typeface="Arial Cyr Boldit Chuv" pitchFamily="34" charset="-52"/>
              </a:rPr>
              <a:t>вашават</a:t>
            </a:r>
            <a:r>
              <a:rPr lang="ru-RU" sz="4400" b="1" i="1" dirty="0">
                <a:latin typeface="Arial Cyr Boldit Chuv" pitchFamily="34" charset="-52"/>
              </a:rPr>
              <a:t> </a:t>
            </a:r>
            <a:r>
              <a:rPr lang="ru-RU" sz="4400" b="1" i="1" dirty="0" err="1">
                <a:latin typeface="Arial Cyr Boldit Chuv" pitchFamily="34" charset="-52"/>
              </a:rPr>
              <a:t>х.вел</a:t>
            </a:r>
            <a:r>
              <a:rPr lang="ru-RU" sz="4400" b="1" i="1" dirty="0" smtClean="0">
                <a:latin typeface="Arial Cyr Boldit Chuv" pitchFamily="34" charset="-52"/>
              </a:rPr>
              <a:t>.</a:t>
            </a:r>
          </a:p>
          <a:p>
            <a:endParaRPr lang="ru-RU" sz="4400" dirty="0">
              <a:latin typeface="Arial Cyr Boldit Chuv" pitchFamily="34" charset="-52"/>
            </a:endParaRPr>
          </a:p>
          <a:p>
            <a:r>
              <a:rPr lang="ru-RU" sz="4400" b="1" i="1" dirty="0" err="1" smtClean="0">
                <a:latin typeface="Arial Cyr Boldit Chuv" pitchFamily="34" charset="-52"/>
              </a:rPr>
              <a:t>Улёхра</a:t>
            </a:r>
            <a:r>
              <a:rPr lang="ru-RU" sz="4400" b="1" i="1" dirty="0" smtClean="0">
                <a:latin typeface="Arial Cyr Boldit Chuv" pitchFamily="34" charset="-52"/>
              </a:rPr>
              <a:t> </a:t>
            </a:r>
            <a:r>
              <a:rPr lang="ru-RU" sz="4400" b="1" i="1" dirty="0" err="1" smtClean="0">
                <a:latin typeface="Arial Cyr Boldit Chuv" pitchFamily="34" charset="-52"/>
              </a:rPr>
              <a:t>шёр</a:t>
            </a:r>
            <a:r>
              <a:rPr lang="ru-RU" sz="4400" b="1" i="1" dirty="0" smtClean="0">
                <a:latin typeface="Arial Cyr Boldit Chuv" pitchFamily="34" charset="-52"/>
              </a:rPr>
              <a:t>=а </a:t>
            </a:r>
            <a:r>
              <a:rPr lang="ru-RU" sz="4400" b="1" i="1" dirty="0">
                <a:latin typeface="Arial Cyr Boldit Chuv" pitchFamily="34" charset="-52"/>
              </a:rPr>
              <a:t>пек </a:t>
            </a:r>
            <a:r>
              <a:rPr lang="ru-RU" sz="4400" b="1" i="1" dirty="0" err="1" smtClean="0">
                <a:latin typeface="Arial Cyr Boldit Chuv" pitchFamily="34" charset="-52"/>
              </a:rPr>
              <a:t>чамёртанч</a:t>
            </a:r>
            <a:r>
              <a:rPr lang="ru-RU" sz="4400" b="1" i="1" dirty="0">
                <a:latin typeface="Arial Cyr Boldit Chuv" pitchFamily="34" charset="-52"/>
              </a:rPr>
              <a:t>. </a:t>
            </a:r>
            <a:r>
              <a:rPr lang="ru-RU" sz="4400" b="1" i="1" dirty="0" err="1" smtClean="0">
                <a:latin typeface="Arial Cyr Boldit Chuv" pitchFamily="34" charset="-52"/>
              </a:rPr>
              <a:t>сывлём</a:t>
            </a:r>
            <a:endParaRPr lang="ru-RU" sz="4400" dirty="0">
              <a:latin typeface="Arial Cyr Boldit Chuv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5935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332220"/>
            <a:ext cx="8183880" cy="1051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/>
              <a:t>. </a:t>
            </a:r>
            <a:r>
              <a:rPr lang="ru-RU" sz="4000" b="1" i="1" dirty="0" err="1"/>
              <a:t>Сảнлảх</a:t>
            </a:r>
            <a:r>
              <a:rPr lang="ru-RU" sz="4000" b="1" i="1" dirty="0"/>
              <a:t> </a:t>
            </a:r>
            <a:r>
              <a:rPr lang="ru-RU" sz="4000" b="1" i="1" dirty="0" err="1"/>
              <a:t>мелẻсене</a:t>
            </a:r>
            <a:r>
              <a:rPr lang="ru-RU" sz="4000" b="1" i="1" dirty="0"/>
              <a:t> </a:t>
            </a:r>
            <a:r>
              <a:rPr lang="ru-RU" sz="4000" b="1" i="1" dirty="0" err="1"/>
              <a:t>палảртни</a:t>
            </a:r>
            <a:r>
              <a:rPr lang="ru-RU" sz="4000" b="1" i="1" dirty="0"/>
              <a:t>. </a:t>
            </a:r>
            <a:r>
              <a:rPr lang="ru-RU" sz="4000" b="1" i="1" dirty="0" err="1"/>
              <a:t>Паллả</a:t>
            </a:r>
            <a:r>
              <a:rPr lang="ru-RU" sz="4000" b="1" i="1" dirty="0"/>
              <a:t> </a:t>
            </a:r>
            <a:r>
              <a:rPr lang="ru-RU" sz="4000" b="1" i="1" dirty="0" err="1"/>
              <a:t>ячẻсемпе</a:t>
            </a:r>
            <a:r>
              <a:rPr lang="ru-RU" sz="4000" b="1" i="1" dirty="0"/>
              <a:t> </a:t>
            </a:r>
            <a:r>
              <a:rPr lang="ru-RU" sz="4000" b="1" i="1" dirty="0" err="1"/>
              <a:t>япала</a:t>
            </a:r>
            <a:r>
              <a:rPr lang="ru-RU" sz="4000" b="1" i="1" dirty="0"/>
              <a:t> </a:t>
            </a:r>
            <a:r>
              <a:rPr lang="ru-RU" sz="4000" b="1" i="1" dirty="0" err="1"/>
              <a:t>ячẻсен</a:t>
            </a:r>
            <a:r>
              <a:rPr lang="ru-RU" sz="4000" b="1" i="1" dirty="0"/>
              <a:t> </a:t>
            </a:r>
            <a:r>
              <a:rPr lang="ru-RU" sz="4000" b="1" i="1" dirty="0" err="1"/>
              <a:t>майлашảвẻсем</a:t>
            </a:r>
            <a:r>
              <a:rPr lang="ru-RU" sz="4000" b="1" i="1" dirty="0"/>
              <a:t>: </a:t>
            </a:r>
            <a:r>
              <a:rPr lang="ru-RU" sz="4000" b="1" i="1" dirty="0" err="1"/>
              <a:t>çÿллẻ</a:t>
            </a:r>
            <a:r>
              <a:rPr lang="ru-RU" sz="4000" b="1" i="1" dirty="0"/>
              <a:t> </a:t>
            </a:r>
            <a:r>
              <a:rPr lang="ru-RU" sz="4000" b="1" i="1" dirty="0" err="1"/>
              <a:t>тÿпере</a:t>
            </a:r>
            <a:r>
              <a:rPr lang="ru-RU" sz="4000" b="1" i="1" dirty="0"/>
              <a:t>, </a:t>
            </a:r>
            <a:r>
              <a:rPr lang="ru-RU" sz="4000" b="1" i="1" dirty="0" err="1"/>
              <a:t>вашават</a:t>
            </a:r>
            <a:r>
              <a:rPr lang="ru-RU" sz="4000" b="1" i="1" dirty="0"/>
              <a:t> </a:t>
            </a:r>
            <a:r>
              <a:rPr lang="ru-RU" sz="4000" b="1" i="1" dirty="0" err="1"/>
              <a:t>хẻвелẻ</a:t>
            </a:r>
            <a:r>
              <a:rPr lang="ru-RU" sz="4000" b="1" i="1" dirty="0"/>
              <a:t>, </a:t>
            </a:r>
            <a:r>
              <a:rPr lang="ru-RU" sz="4000" b="1" i="1" dirty="0" err="1"/>
              <a:t>эреветлẻ</a:t>
            </a:r>
            <a:r>
              <a:rPr lang="ru-RU" sz="4000" b="1" i="1" dirty="0"/>
              <a:t> </a:t>
            </a:r>
            <a:r>
              <a:rPr lang="ru-RU" sz="4000" b="1" i="1" dirty="0" err="1"/>
              <a:t>шảпчảк</a:t>
            </a:r>
            <a:r>
              <a:rPr lang="ru-RU" sz="4000" b="1" i="1" dirty="0"/>
              <a:t>, </a:t>
            </a:r>
            <a:r>
              <a:rPr lang="ru-RU" sz="4000" b="1" i="1" dirty="0" err="1"/>
              <a:t>чаплả</a:t>
            </a:r>
            <a:r>
              <a:rPr lang="ru-RU" sz="4000" b="1" i="1" dirty="0"/>
              <a:t> </a:t>
            </a:r>
            <a:r>
              <a:rPr lang="ru-RU" sz="4000" b="1" i="1" dirty="0" err="1"/>
              <a:t>ẻмẻр</a:t>
            </a:r>
            <a:r>
              <a:rPr lang="ru-RU" sz="4000" b="1" i="1" dirty="0"/>
              <a:t>, </a:t>
            </a:r>
            <a:r>
              <a:rPr lang="ru-RU" sz="4000" b="1" i="1" dirty="0" err="1"/>
              <a:t>хавас</a:t>
            </a:r>
            <a:r>
              <a:rPr lang="ru-RU" sz="4000" b="1" i="1" dirty="0"/>
              <a:t> </a:t>
            </a:r>
            <a:r>
              <a:rPr lang="ru-RU" sz="4000" b="1" i="1" dirty="0" err="1"/>
              <a:t>ир</a:t>
            </a:r>
            <a:r>
              <a:rPr lang="ru-RU" sz="4000" b="1" i="1" dirty="0"/>
              <a:t> (</a:t>
            </a:r>
            <a:r>
              <a:rPr lang="ru-RU" sz="4000" b="1" i="1" dirty="0" err="1"/>
              <a:t>эпитетсем</a:t>
            </a:r>
            <a:r>
              <a:rPr lang="ru-RU" sz="4000" b="1" i="1" dirty="0"/>
              <a:t>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7138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i="1" dirty="0" err="1" smtClean="0"/>
              <a:t>Çаврасенчен</a:t>
            </a:r>
            <a:endParaRPr lang="ru-RU" sz="4400" dirty="0"/>
          </a:p>
          <a:p>
            <a:r>
              <a:rPr lang="ru-RU" sz="4400" b="1" i="1" dirty="0" err="1"/>
              <a:t>Япала</a:t>
            </a:r>
            <a:r>
              <a:rPr lang="ru-RU" sz="4400" b="1" i="1" dirty="0"/>
              <a:t> </a:t>
            </a:r>
            <a:r>
              <a:rPr lang="ru-RU" sz="4400" b="1" i="1" dirty="0" err="1"/>
              <a:t>ячẻ</a:t>
            </a:r>
            <a:r>
              <a:rPr lang="ru-RU" sz="4400" b="1" i="1" dirty="0"/>
              <a:t> ,</a:t>
            </a:r>
            <a:r>
              <a:rPr lang="ru-RU" sz="4400" b="1" i="1" dirty="0" err="1" smtClean="0"/>
              <a:t>Паллả</a:t>
            </a:r>
            <a:r>
              <a:rPr lang="ru-RU" sz="4400" b="1" i="1" dirty="0" smtClean="0"/>
              <a:t> </a:t>
            </a:r>
            <a:r>
              <a:rPr lang="ru-RU" sz="4400" b="1" i="1" dirty="0" err="1"/>
              <a:t>ячẻ</a:t>
            </a:r>
            <a:r>
              <a:rPr lang="ru-RU" sz="4400" b="1" i="1" dirty="0"/>
              <a:t> </a:t>
            </a:r>
            <a:r>
              <a:rPr lang="ru-RU" sz="4400" b="1" i="1" dirty="0" smtClean="0"/>
              <a:t>Глагол</a:t>
            </a:r>
          </a:p>
          <a:p>
            <a:r>
              <a:rPr lang="ru-RU" sz="4400" b="1" i="1" dirty="0" err="1"/>
              <a:t>т</a:t>
            </a:r>
            <a:r>
              <a:rPr lang="ru-RU" sz="4400" b="1" i="1" dirty="0" err="1" smtClean="0"/>
              <a:t>упса</a:t>
            </a:r>
            <a:r>
              <a:rPr lang="ru-RU" sz="4400" b="1" i="1" dirty="0" smtClean="0"/>
              <a:t> </a:t>
            </a:r>
            <a:r>
              <a:rPr lang="ru-RU" sz="4400" b="1" i="1" dirty="0" smtClean="0">
                <a:latin typeface="Arial Cyr Boldit Chuv" pitchFamily="34" charset="-52"/>
              </a:rPr>
              <a:t>=</a:t>
            </a:r>
            <a:r>
              <a:rPr lang="ru-RU" sz="4400" b="1" i="1" dirty="0" err="1" smtClean="0"/>
              <a:t>ыр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528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62048"/>
            <a:ext cx="14041560" cy="5544616"/>
          </a:xfr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4091940" y="4764024"/>
            <a:ext cx="8183880" cy="41879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49997" y="1611015"/>
            <a:ext cx="290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/>
              <a:t>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29249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pic>
        <p:nvPicPr>
          <p:cNvPr id="1026" name="Picture 2" descr="http://www.claufont.net/Sfondi/natura/tramonti/australian-suns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95" y="620688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13563" y="4797152"/>
            <a:ext cx="58326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1-мẻш </a:t>
            </a:r>
            <a:r>
              <a:rPr lang="ru-RU" sz="2400" b="1" i="1" dirty="0" err="1"/>
              <a:t>çảлтảрсем</a:t>
            </a:r>
            <a:r>
              <a:rPr lang="ru-RU" sz="2400" b="1" i="1" dirty="0"/>
              <a:t> </a:t>
            </a:r>
            <a:r>
              <a:rPr lang="ru-RU" sz="2400" b="1" i="1" dirty="0" smtClean="0"/>
              <a:t>,</a:t>
            </a:r>
            <a:r>
              <a:rPr lang="ru-RU" sz="2400" b="1" i="1" dirty="0" err="1" smtClean="0"/>
              <a:t>уйảх</a:t>
            </a:r>
            <a:r>
              <a:rPr lang="ru-RU" sz="2400" b="1" i="1" dirty="0" smtClean="0"/>
              <a:t>    </a:t>
            </a:r>
            <a:r>
              <a:rPr lang="ru-RU" sz="2400" b="1" i="1" dirty="0" err="1" smtClean="0"/>
              <a:t>ерипен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илемлẻн</a:t>
            </a:r>
            <a:r>
              <a:rPr lang="ru-RU" sz="2400" b="1" i="1" dirty="0" smtClean="0"/>
              <a:t>, </a:t>
            </a:r>
            <a:r>
              <a:rPr lang="ru-RU" sz="2400" b="1" i="1" dirty="0" err="1"/>
              <a:t>çÿллẻ</a:t>
            </a:r>
            <a:r>
              <a:rPr lang="ru-RU" sz="2400" b="1" i="1" dirty="0"/>
              <a:t> </a:t>
            </a:r>
            <a:r>
              <a:rPr lang="ru-RU" sz="2400" b="1" i="1" dirty="0" smtClean="0"/>
              <a:t>              </a:t>
            </a:r>
            <a:r>
              <a:rPr lang="ru-RU" sz="2400" b="1" i="1" dirty="0" err="1" smtClean="0"/>
              <a:t>сÿнеççẻ</a:t>
            </a:r>
            <a:r>
              <a:rPr lang="ru-RU" sz="2400" b="1" i="1" dirty="0" smtClean="0"/>
              <a:t>, </a:t>
            </a:r>
            <a:r>
              <a:rPr lang="ru-RU" sz="2400" b="1" i="1" dirty="0" err="1"/>
              <a:t>шурса</a:t>
            </a:r>
            <a:r>
              <a:rPr lang="ru-RU" sz="2400" b="1" i="1" dirty="0"/>
              <a:t> </a:t>
            </a:r>
            <a:r>
              <a:rPr lang="ru-RU" sz="2400" b="1" i="1" dirty="0" err="1"/>
              <a:t>çитрẻ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0872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4169624"/>
          </a:xfrm>
        </p:spPr>
        <p:txBody>
          <a:bodyPr/>
          <a:lstStyle/>
          <a:p>
            <a:r>
              <a:rPr lang="ru-RU" b="1" i="1" dirty="0"/>
              <a:t>2-мẻш </a:t>
            </a:r>
            <a:r>
              <a:rPr lang="ru-RU" b="1" i="1" dirty="0" smtClean="0"/>
              <a:t>   </a:t>
            </a:r>
            <a:r>
              <a:rPr lang="ru-RU" b="1" i="1" dirty="0" err="1" smtClean="0"/>
              <a:t>хẻвел</a:t>
            </a:r>
            <a:r>
              <a:rPr lang="ru-RU" b="1" i="1" dirty="0" smtClean="0"/>
              <a:t> </a:t>
            </a:r>
            <a:r>
              <a:rPr lang="ru-RU" b="1" i="1" dirty="0" err="1" smtClean="0"/>
              <a:t>тухảçа</a:t>
            </a:r>
            <a:r>
              <a:rPr lang="ru-RU" b="1" i="1" dirty="0"/>
              <a:t>,</a:t>
            </a:r>
            <a:r>
              <a:rPr lang="ru-RU" b="1" i="1" dirty="0" smtClean="0"/>
              <a:t> </a:t>
            </a:r>
            <a:r>
              <a:rPr lang="ru-RU" b="1" i="1" dirty="0" err="1" smtClean="0"/>
              <a:t>çулảм</a:t>
            </a:r>
            <a:r>
              <a:rPr lang="ru-RU" b="1" i="1" dirty="0" smtClean="0"/>
              <a:t>                 </a:t>
            </a:r>
            <a:r>
              <a:rPr lang="ru-RU" b="1" i="1" dirty="0" err="1" smtClean="0"/>
              <a:t>вашават</a:t>
            </a:r>
            <a:r>
              <a:rPr lang="ru-RU" b="1" i="1" dirty="0" smtClean="0"/>
              <a:t>, </a:t>
            </a:r>
            <a:r>
              <a:rPr lang="ru-RU" b="1" i="1" dirty="0" err="1" smtClean="0"/>
              <a:t>илемлẻн</a:t>
            </a:r>
            <a:r>
              <a:rPr lang="ru-RU" b="1" i="1" dirty="0" smtClean="0"/>
              <a:t>                     </a:t>
            </a:r>
            <a:r>
              <a:rPr lang="ru-RU" b="1" i="1" dirty="0" err="1"/>
              <a:t>çẻкленес</a:t>
            </a:r>
            <a:r>
              <a:rPr lang="ru-RU" b="1" i="1" dirty="0"/>
              <a:t> </a:t>
            </a:r>
            <a:r>
              <a:rPr lang="ru-RU" b="1" i="1" dirty="0" smtClean="0"/>
              <a:t>пек, </a:t>
            </a:r>
            <a:r>
              <a:rPr lang="ru-RU" b="1" i="1" dirty="0" err="1"/>
              <a:t>ÿкерет</a:t>
            </a:r>
            <a:endParaRPr lang="ru-RU" dirty="0"/>
          </a:p>
          <a:p>
            <a:endParaRPr lang="ru-RU" dirty="0"/>
          </a:p>
        </p:txBody>
      </p:sp>
      <p:pic>
        <p:nvPicPr>
          <p:cNvPr id="3074" name="Picture 2" descr="C:\Users\Майя\Desktop\33-1209412408Fcl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0535"/>
            <a:ext cx="8640959" cy="637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69269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 dirty="0"/>
              <a:t>2-мẻш </a:t>
            </a:r>
            <a:r>
              <a:rPr lang="ru-RU" sz="2800" b="1" i="1" dirty="0" err="1"/>
              <a:t>хẻвел</a:t>
            </a:r>
            <a:r>
              <a:rPr lang="ru-RU" sz="2800" b="1" i="1" dirty="0"/>
              <a:t> </a:t>
            </a:r>
            <a:r>
              <a:rPr lang="ru-RU" sz="2800" b="1" i="1" dirty="0" err="1"/>
              <a:t>тухảçа</a:t>
            </a:r>
            <a:r>
              <a:rPr lang="ru-RU" sz="2800" b="1" i="1" dirty="0"/>
              <a:t> </a:t>
            </a:r>
            <a:r>
              <a:rPr lang="ru-RU" sz="2800" b="1" i="1" dirty="0" err="1"/>
              <a:t>çулảм</a:t>
            </a:r>
            <a:r>
              <a:rPr lang="ru-RU" sz="2800" b="1" i="1" dirty="0"/>
              <a:t> </a:t>
            </a:r>
            <a:r>
              <a:rPr lang="ru-RU" sz="2800" b="1" i="1" dirty="0" err="1"/>
              <a:t>вашават</a:t>
            </a:r>
            <a:r>
              <a:rPr lang="ru-RU" sz="2800" b="1" i="1" dirty="0"/>
              <a:t> </a:t>
            </a:r>
            <a:r>
              <a:rPr lang="ru-RU" sz="2800" b="1" i="1" dirty="0" err="1"/>
              <a:t>илемлẻн</a:t>
            </a:r>
            <a:r>
              <a:rPr lang="ru-RU" sz="2800" b="1" i="1" dirty="0"/>
              <a:t> </a:t>
            </a:r>
            <a:r>
              <a:rPr lang="ru-RU" sz="2800" b="1" i="1" dirty="0" err="1"/>
              <a:t>çẻкленес</a:t>
            </a:r>
            <a:r>
              <a:rPr lang="ru-RU" sz="2800" b="1" i="1" dirty="0"/>
              <a:t> пек </a:t>
            </a:r>
            <a:r>
              <a:rPr lang="ru-RU" sz="2800" b="1" i="1" dirty="0" err="1"/>
              <a:t>ÿкерет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090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3-мẻш </a:t>
            </a:r>
            <a:r>
              <a:rPr lang="ru-RU" i="1" dirty="0" err="1"/>
              <a:t>шảпчảк</a:t>
            </a:r>
            <a:r>
              <a:rPr lang="ru-RU" i="1" dirty="0"/>
              <a:t> </a:t>
            </a:r>
            <a:r>
              <a:rPr lang="ru-RU" i="1" dirty="0" err="1"/>
              <a:t>юрри</a:t>
            </a:r>
            <a:r>
              <a:rPr lang="ru-RU" i="1" dirty="0"/>
              <a:t> </a:t>
            </a:r>
            <a:r>
              <a:rPr lang="ru-RU" i="1" dirty="0" smtClean="0"/>
              <a:t>    </a:t>
            </a:r>
            <a:r>
              <a:rPr lang="ru-RU" i="1" dirty="0" err="1" smtClean="0"/>
              <a:t>эреветлẻ</a:t>
            </a:r>
            <a:r>
              <a:rPr lang="ru-RU" i="1" dirty="0" smtClean="0"/>
              <a:t>, </a:t>
            </a:r>
            <a:r>
              <a:rPr lang="ru-RU" i="1" dirty="0" err="1" smtClean="0"/>
              <a:t>уççảн</a:t>
            </a:r>
            <a:r>
              <a:rPr lang="ru-RU" i="1" dirty="0" smtClean="0"/>
              <a:t>    </a:t>
            </a:r>
            <a:r>
              <a:rPr lang="ru-RU" i="1" dirty="0" err="1" smtClean="0"/>
              <a:t>хẻпẻртенẻ</a:t>
            </a:r>
            <a:r>
              <a:rPr lang="ru-RU" i="1" dirty="0" err="1"/>
              <a:t>,</a:t>
            </a:r>
            <a:r>
              <a:rPr lang="ru-RU" i="1" dirty="0" err="1" smtClean="0"/>
              <a:t>чÿхенсе</a:t>
            </a:r>
            <a:r>
              <a:rPr lang="ru-RU" i="1" dirty="0" smtClean="0"/>
              <a:t> </a:t>
            </a:r>
            <a:r>
              <a:rPr lang="ru-RU" i="1" dirty="0" err="1"/>
              <a:t>каять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8680"/>
            <a:ext cx="8136904" cy="4392487"/>
          </a:xfrm>
        </p:spPr>
      </p:pic>
    </p:spTree>
    <p:extLst>
      <p:ext uri="{BB962C8B-B14F-4D97-AF65-F5344CB8AC3E}">
        <p14:creationId xmlns:p14="http://schemas.microsoft.com/office/powerpoint/2010/main" val="191921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4-мẻш </a:t>
            </a:r>
            <a:r>
              <a:rPr lang="ru-RU" i="1" dirty="0" err="1"/>
              <a:t>сывлảм</a:t>
            </a:r>
            <a:r>
              <a:rPr lang="ru-RU" i="1" dirty="0"/>
              <a:t> </a:t>
            </a:r>
            <a:r>
              <a:rPr lang="ru-RU" i="1" dirty="0" err="1"/>
              <a:t>мảя</a:t>
            </a:r>
            <a:r>
              <a:rPr lang="ru-RU" i="1" dirty="0"/>
              <a:t> </a:t>
            </a:r>
            <a:r>
              <a:rPr lang="ru-RU" i="1" dirty="0" err="1"/>
              <a:t>шảрçа</a:t>
            </a:r>
            <a:r>
              <a:rPr lang="ru-RU" i="1" dirty="0"/>
              <a:t> пек </a:t>
            </a:r>
            <a:r>
              <a:rPr lang="ru-RU" i="1" dirty="0" err="1"/>
              <a:t>кẻмẻлẻн-мерченẻн</a:t>
            </a:r>
            <a:r>
              <a:rPr lang="ru-RU" i="1" dirty="0"/>
              <a:t> </a:t>
            </a:r>
            <a:r>
              <a:rPr lang="ru-RU" i="1" dirty="0" err="1"/>
              <a:t>чảмảртанчẻ</a:t>
            </a:r>
            <a:r>
              <a:rPr lang="ru-RU" i="1" dirty="0"/>
              <a:t> </a:t>
            </a:r>
            <a:r>
              <a:rPr lang="ru-RU" i="1" dirty="0" err="1"/>
              <a:t>çакảттảм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640960" cy="6882895"/>
          </a:xfrm>
        </p:spPr>
      </p:pic>
      <p:sp>
        <p:nvSpPr>
          <p:cNvPr id="3" name="Прямоугольник 2"/>
          <p:cNvSpPr/>
          <p:nvPr/>
        </p:nvSpPr>
        <p:spPr>
          <a:xfrm>
            <a:off x="1619672" y="1484784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4-мẻш </a:t>
            </a:r>
            <a:r>
              <a:rPr lang="ru-RU" sz="2400" b="1" i="1" dirty="0" err="1" smtClean="0"/>
              <a:t>сывлảм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мảя</a:t>
            </a:r>
            <a:r>
              <a:rPr lang="ru-RU" sz="2400" b="1" i="1" dirty="0" smtClean="0"/>
              <a:t>, </a:t>
            </a:r>
            <a:r>
              <a:rPr lang="ru-RU" sz="2400" b="1" i="1" dirty="0" err="1"/>
              <a:t>шảрçа</a:t>
            </a:r>
            <a:r>
              <a:rPr lang="ru-RU" sz="2400" b="1" i="1" dirty="0"/>
              <a:t> пек </a:t>
            </a:r>
            <a:r>
              <a:rPr lang="ru-RU" sz="2400" b="1" i="1" dirty="0" err="1" smtClean="0"/>
              <a:t>кẻмẻлẻн-мерченẻн</a:t>
            </a:r>
            <a:r>
              <a:rPr lang="ru-RU" sz="2400" b="1" i="1" dirty="0" smtClean="0"/>
              <a:t>       </a:t>
            </a:r>
            <a:r>
              <a:rPr lang="ru-RU" sz="2400" b="1" i="1" dirty="0" err="1" smtClean="0"/>
              <a:t>чảмảртанчẻ</a:t>
            </a:r>
            <a:r>
              <a:rPr lang="ru-RU" sz="2400" b="1" i="1" dirty="0" smtClean="0"/>
              <a:t>, </a:t>
            </a:r>
            <a:r>
              <a:rPr lang="ru-RU" sz="2400" b="1" i="1" dirty="0" err="1"/>
              <a:t>çакảттảм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219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57800" y="7101408"/>
            <a:ext cx="7772400" cy="1828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789040"/>
            <a:ext cx="7772400" cy="1872208"/>
          </a:xfrm>
        </p:spPr>
        <p:txBody>
          <a:bodyPr>
            <a:normAutofit/>
          </a:bodyPr>
          <a:lstStyle/>
          <a:p>
            <a:r>
              <a:rPr lang="ru-RU" sz="2800" dirty="0"/>
              <a:t> </a:t>
            </a:r>
          </a:p>
          <a:p>
            <a:r>
              <a:rPr lang="ru-RU" sz="2800" b="1" i="1" dirty="0"/>
              <a:t>Урок </a:t>
            </a:r>
            <a:r>
              <a:rPr lang="ru-RU" sz="2800" b="1" i="1" dirty="0" err="1"/>
              <a:t>тẻсẻ</a:t>
            </a:r>
            <a:r>
              <a:rPr lang="ru-RU" sz="2800" b="1" i="1" dirty="0"/>
              <a:t>: </a:t>
            </a:r>
            <a:r>
              <a:rPr lang="ru-RU" sz="2800" b="1" i="1" dirty="0" err="1"/>
              <a:t>хайлав</a:t>
            </a:r>
            <a:r>
              <a:rPr lang="ru-RU" sz="2800" b="1" i="1" dirty="0"/>
              <a:t> </a:t>
            </a:r>
            <a:r>
              <a:rPr lang="ru-RU" sz="2800" b="1" i="1" dirty="0" err="1"/>
              <a:t>илемне</a:t>
            </a:r>
            <a:r>
              <a:rPr lang="ru-RU" sz="2800" b="1" i="1" dirty="0"/>
              <a:t> </a:t>
            </a:r>
            <a:r>
              <a:rPr lang="ru-RU" sz="2800" b="1" i="1" dirty="0" err="1"/>
              <a:t>туйма-ảнланма</a:t>
            </a:r>
            <a:r>
              <a:rPr lang="ru-RU" sz="2800" b="1" i="1" dirty="0"/>
              <a:t> </a:t>
            </a:r>
            <a:r>
              <a:rPr lang="ru-RU" sz="2800" b="1" i="1" dirty="0" err="1"/>
              <a:t>вẻрентмелли</a:t>
            </a:r>
            <a:r>
              <a:rPr lang="ru-RU" sz="2800" b="1" i="1" dirty="0"/>
              <a:t> урок.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1074300"/>
            <a:ext cx="63001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err="1"/>
              <a:t>И.Ивникảн</a:t>
            </a:r>
            <a:r>
              <a:rPr lang="ru-RU" sz="4000" b="1" i="1" dirty="0"/>
              <a:t> «</a:t>
            </a:r>
            <a:r>
              <a:rPr lang="ru-RU" sz="4000" b="1" i="1" dirty="0" err="1"/>
              <a:t>Тул</a:t>
            </a:r>
            <a:r>
              <a:rPr lang="ru-RU" sz="4000" b="1" i="1" dirty="0"/>
              <a:t> </a:t>
            </a:r>
            <a:r>
              <a:rPr lang="ru-RU" sz="4000" b="1" i="1" dirty="0" err="1"/>
              <a:t>çутảлать</a:t>
            </a:r>
            <a:r>
              <a:rPr lang="ru-RU" sz="4000" b="1" i="1" dirty="0"/>
              <a:t>» </a:t>
            </a:r>
            <a:r>
              <a:rPr lang="ru-RU" sz="4000" b="1" i="1" dirty="0" err="1"/>
              <a:t>сảввинчи</a:t>
            </a:r>
            <a:r>
              <a:rPr lang="ru-RU" sz="4000" b="1" i="1" dirty="0"/>
              <a:t> </a:t>
            </a:r>
            <a:r>
              <a:rPr lang="ru-RU" sz="4000" b="1" i="1" dirty="0" err="1"/>
              <a:t>сảнлảхсем</a:t>
            </a:r>
            <a:r>
              <a:rPr lang="ru-RU" sz="4000" i="1" dirty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3091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5-мẻш </a:t>
            </a:r>
            <a:r>
              <a:rPr lang="ru-RU" i="1" dirty="0" err="1"/>
              <a:t>çẻмẻрт</a:t>
            </a:r>
            <a:r>
              <a:rPr lang="ru-RU" i="1" dirty="0"/>
              <a:t> </a:t>
            </a:r>
            <a:r>
              <a:rPr lang="ru-RU" i="1" dirty="0" err="1"/>
              <a:t>ыйхине</a:t>
            </a:r>
            <a:r>
              <a:rPr lang="ru-RU" i="1" dirty="0"/>
              <a:t> </a:t>
            </a:r>
            <a:r>
              <a:rPr lang="ru-RU" i="1" dirty="0" err="1"/>
              <a:t>шап-шурả</a:t>
            </a:r>
            <a:r>
              <a:rPr lang="ru-RU" i="1" dirty="0"/>
              <a:t> </a:t>
            </a:r>
            <a:r>
              <a:rPr lang="ru-RU" i="1" dirty="0" err="1"/>
              <a:t>ẻç</a:t>
            </a:r>
            <a:r>
              <a:rPr lang="ru-RU" i="1" dirty="0"/>
              <a:t> </a:t>
            </a:r>
            <a:r>
              <a:rPr lang="ru-RU" i="1" dirty="0" err="1"/>
              <a:t>çине</a:t>
            </a:r>
            <a:r>
              <a:rPr lang="ru-RU" i="1" dirty="0"/>
              <a:t> </a:t>
            </a:r>
            <a:r>
              <a:rPr lang="ru-RU" i="1" dirty="0" err="1"/>
              <a:t>васканảн</a:t>
            </a:r>
            <a:r>
              <a:rPr lang="ru-RU" i="1" dirty="0"/>
              <a:t> </a:t>
            </a:r>
            <a:r>
              <a:rPr lang="ru-RU" i="1" dirty="0" err="1"/>
              <a:t>çеçке</a:t>
            </a:r>
            <a:r>
              <a:rPr lang="ru-RU" i="1" dirty="0"/>
              <a:t> </a:t>
            </a:r>
            <a:r>
              <a:rPr lang="ru-RU" i="1" dirty="0" err="1"/>
              <a:t>çурнả</a:t>
            </a:r>
            <a:r>
              <a:rPr lang="ru-RU" i="1" dirty="0"/>
              <a:t> </a:t>
            </a:r>
            <a:r>
              <a:rPr lang="ru-RU" i="1" dirty="0" err="1"/>
              <a:t>сирет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56" y="764704"/>
            <a:ext cx="7992888" cy="5764102"/>
          </a:xfrm>
        </p:spPr>
      </p:pic>
      <p:sp>
        <p:nvSpPr>
          <p:cNvPr id="3" name="Прямоугольник 2"/>
          <p:cNvSpPr/>
          <p:nvPr/>
        </p:nvSpPr>
        <p:spPr>
          <a:xfrm>
            <a:off x="2286000" y="1412776"/>
            <a:ext cx="53103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5-мẻш </a:t>
            </a:r>
            <a:r>
              <a:rPr lang="ru-RU" sz="2400" b="1" i="1" dirty="0" err="1" smtClean="0"/>
              <a:t>çẻмẻрт</a:t>
            </a:r>
            <a:r>
              <a:rPr lang="ru-RU" sz="2400" b="1" i="1" dirty="0" smtClean="0"/>
              <a:t>, </a:t>
            </a:r>
            <a:r>
              <a:rPr lang="ru-RU" sz="2400" b="1" i="1" dirty="0" err="1"/>
              <a:t>ыйхине</a:t>
            </a:r>
            <a:r>
              <a:rPr lang="ru-RU" sz="2400" b="1" i="1" dirty="0"/>
              <a:t> </a:t>
            </a:r>
            <a:r>
              <a:rPr lang="ru-RU" sz="2400" b="1" i="1" dirty="0" smtClean="0"/>
              <a:t>   </a:t>
            </a:r>
            <a:r>
              <a:rPr lang="ru-RU" sz="2400" b="1" i="1" dirty="0" err="1" smtClean="0"/>
              <a:t>шап-шурả</a:t>
            </a:r>
            <a:r>
              <a:rPr lang="ru-RU" sz="2400" b="1" i="1" dirty="0" smtClean="0"/>
              <a:t>                              </a:t>
            </a:r>
            <a:r>
              <a:rPr lang="ru-RU" sz="2400" b="1" i="1" dirty="0" err="1"/>
              <a:t>ẻç</a:t>
            </a:r>
            <a:r>
              <a:rPr lang="ru-RU" sz="2400" b="1" i="1" dirty="0"/>
              <a:t> </a:t>
            </a:r>
            <a:r>
              <a:rPr lang="ru-RU" sz="2400" b="1" i="1" dirty="0" err="1"/>
              <a:t>çине</a:t>
            </a:r>
            <a:r>
              <a:rPr lang="ru-RU" sz="2400" b="1" i="1" dirty="0"/>
              <a:t> </a:t>
            </a:r>
            <a:r>
              <a:rPr lang="ru-RU" sz="2400" b="1" i="1" dirty="0" err="1" smtClean="0"/>
              <a:t>васканảн</a:t>
            </a:r>
            <a:r>
              <a:rPr lang="ru-RU" sz="2400" b="1" i="1" dirty="0" smtClean="0"/>
              <a:t>            </a:t>
            </a:r>
            <a:r>
              <a:rPr lang="ru-RU" sz="2400" b="1" i="1" dirty="0" err="1"/>
              <a:t>çеçке</a:t>
            </a:r>
            <a:r>
              <a:rPr lang="ru-RU" sz="2400" b="1" i="1" dirty="0"/>
              <a:t> </a:t>
            </a:r>
            <a:r>
              <a:rPr lang="ru-RU" sz="2400" b="1" i="1" dirty="0" err="1"/>
              <a:t>çурнả</a:t>
            </a:r>
            <a:r>
              <a:rPr lang="ru-RU" sz="2400" b="1" i="1" dirty="0"/>
              <a:t> </a:t>
            </a:r>
            <a:r>
              <a:rPr lang="ru-RU" sz="2400" b="1" i="1" dirty="0" smtClean="0"/>
              <a:t>,</a:t>
            </a:r>
            <a:r>
              <a:rPr lang="ru-RU" sz="2400" b="1" i="1" dirty="0" err="1" smtClean="0"/>
              <a:t>сирет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2236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6-мẻш </a:t>
            </a:r>
            <a:r>
              <a:rPr lang="ru-RU" i="1" dirty="0" err="1"/>
              <a:t>ẻмẻр</a:t>
            </a:r>
            <a:r>
              <a:rPr lang="ru-RU" i="1" dirty="0"/>
              <a:t> </a:t>
            </a:r>
            <a:r>
              <a:rPr lang="ru-RU" i="1" dirty="0" err="1"/>
              <a:t>ире</a:t>
            </a:r>
            <a:r>
              <a:rPr lang="ru-RU" i="1" dirty="0"/>
              <a:t> </a:t>
            </a:r>
            <a:r>
              <a:rPr lang="ru-RU" i="1" dirty="0" err="1"/>
              <a:t>чаплả</a:t>
            </a:r>
            <a:r>
              <a:rPr lang="ru-RU" i="1" dirty="0"/>
              <a:t> </a:t>
            </a:r>
            <a:r>
              <a:rPr lang="ru-RU" i="1" dirty="0" err="1"/>
              <a:t>хавас</a:t>
            </a:r>
            <a:r>
              <a:rPr lang="ru-RU" i="1" dirty="0"/>
              <a:t> </a:t>
            </a:r>
            <a:r>
              <a:rPr lang="ru-RU" i="1" dirty="0" err="1"/>
              <a:t>пẻлет</a:t>
            </a:r>
            <a:r>
              <a:rPr lang="ru-RU" i="1" dirty="0"/>
              <a:t> </a:t>
            </a:r>
            <a:r>
              <a:rPr lang="ru-RU" i="1" dirty="0" err="1"/>
              <a:t>пулẻ</a:t>
            </a:r>
            <a:r>
              <a:rPr lang="ru-RU" i="1" dirty="0"/>
              <a:t> </a:t>
            </a:r>
            <a:r>
              <a:rPr lang="ru-RU" i="1" dirty="0" err="1"/>
              <a:t>хапảллатпảр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14" y="188640"/>
            <a:ext cx="8597971" cy="6048672"/>
          </a:xfrm>
        </p:spPr>
      </p:pic>
      <p:sp>
        <p:nvSpPr>
          <p:cNvPr id="3" name="Прямоугольник 2"/>
          <p:cNvSpPr/>
          <p:nvPr/>
        </p:nvSpPr>
        <p:spPr>
          <a:xfrm>
            <a:off x="971600" y="1052737"/>
            <a:ext cx="5886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lvl="0" indent="-265176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ru-RU" sz="2800" b="1" i="1" dirty="0">
                <a:solidFill>
                  <a:prstClr val="black"/>
                </a:solidFill>
              </a:rPr>
              <a:t>6-мẻш </a:t>
            </a:r>
            <a:r>
              <a:rPr lang="ru-RU" sz="2800" b="1" i="1" dirty="0" err="1">
                <a:solidFill>
                  <a:prstClr val="black"/>
                </a:solidFill>
              </a:rPr>
              <a:t>ẻмẻр</a:t>
            </a:r>
            <a:r>
              <a:rPr lang="ru-RU" sz="2800" b="1" i="1" dirty="0">
                <a:solidFill>
                  <a:prstClr val="black"/>
                </a:solidFill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</a:rPr>
              <a:t>,</a:t>
            </a:r>
            <a:r>
              <a:rPr lang="ru-RU" sz="2800" b="1" i="1" dirty="0" err="1" smtClean="0">
                <a:solidFill>
                  <a:prstClr val="black"/>
                </a:solidFill>
              </a:rPr>
              <a:t>ире</a:t>
            </a:r>
            <a:r>
              <a:rPr lang="ru-RU" sz="2800" b="1" i="1" dirty="0" smtClean="0">
                <a:solidFill>
                  <a:prstClr val="black"/>
                </a:solidFill>
              </a:rPr>
              <a:t>        </a:t>
            </a:r>
            <a:r>
              <a:rPr lang="ru-RU" sz="2800" b="1" i="1" dirty="0" err="1" smtClean="0">
                <a:solidFill>
                  <a:prstClr val="black"/>
                </a:solidFill>
              </a:rPr>
              <a:t>чаплả</a:t>
            </a:r>
            <a:r>
              <a:rPr lang="ru-RU" sz="2800" b="1" i="1" dirty="0" smtClean="0">
                <a:solidFill>
                  <a:prstClr val="black"/>
                </a:solidFill>
              </a:rPr>
              <a:t> ,</a:t>
            </a:r>
            <a:r>
              <a:rPr lang="ru-RU" sz="2800" b="1" i="1" dirty="0" err="1" smtClean="0">
                <a:solidFill>
                  <a:prstClr val="black"/>
                </a:solidFill>
              </a:rPr>
              <a:t>хавас</a:t>
            </a:r>
            <a:r>
              <a:rPr lang="ru-RU" sz="2800" b="1" i="1" dirty="0" smtClean="0">
                <a:solidFill>
                  <a:prstClr val="black"/>
                </a:solidFill>
              </a:rPr>
              <a:t>                   </a:t>
            </a:r>
            <a:r>
              <a:rPr lang="ru-RU" sz="2800" b="1" i="1" dirty="0" err="1" smtClean="0">
                <a:solidFill>
                  <a:prstClr val="black"/>
                </a:solidFill>
              </a:rPr>
              <a:t>пẻлет</a:t>
            </a:r>
            <a:r>
              <a:rPr lang="ru-RU" sz="2800" b="1" i="1" dirty="0" smtClean="0">
                <a:solidFill>
                  <a:prstClr val="black"/>
                </a:solidFill>
              </a:rPr>
              <a:t> </a:t>
            </a:r>
            <a:r>
              <a:rPr lang="ru-RU" sz="2800" b="1" i="1" dirty="0" err="1" smtClean="0">
                <a:solidFill>
                  <a:prstClr val="black"/>
                </a:solidFill>
              </a:rPr>
              <a:t>пулẻ</a:t>
            </a:r>
            <a:r>
              <a:rPr lang="ru-RU" sz="2800" b="1" i="1" dirty="0" smtClean="0">
                <a:solidFill>
                  <a:prstClr val="black"/>
                </a:solidFill>
              </a:rPr>
              <a:t>, </a:t>
            </a:r>
            <a:r>
              <a:rPr lang="ru-RU" sz="2800" b="1" i="1" dirty="0" err="1">
                <a:solidFill>
                  <a:prstClr val="black"/>
                </a:solidFill>
              </a:rPr>
              <a:t>хапảллатпảр</a:t>
            </a:r>
            <a:endParaRPr lang="ru-RU" sz="2800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28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9482" y="217449"/>
            <a:ext cx="7772400" cy="485658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129614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3325253" y="2128838"/>
            <a:ext cx="2254592" cy="146933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тул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утёлни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13"/>
          <p:cNvSpPr>
            <a:spLocks noChangeArrowheads="1"/>
          </p:cNvSpPr>
          <p:nvPr/>
        </p:nvSpPr>
        <p:spPr bwMode="auto">
          <a:xfrm>
            <a:off x="4421214" y="588753"/>
            <a:ext cx="2448272" cy="154008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уйёх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шурса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 =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итр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5364088" y="3533207"/>
            <a:ext cx="2160240" cy="1593199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ёлтёр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-сем с\не==.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Cyr Chuv" pitchFamily="34" charset="-52"/>
              <a:cs typeface="Arial" pitchFamily="34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276672" y="1903097"/>
            <a:ext cx="2066478" cy="154121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сывлём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чёмёртанать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Cyr Chuv" pitchFamily="34" charset="-52"/>
              <a:cs typeface="Arial" pitchFamily="34" charset="0"/>
            </a:endParaRP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985423" y="3645927"/>
            <a:ext cx="2123628" cy="151202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err="1" smtClean="0">
                <a:latin typeface="Arial Cyr Chuv" pitchFamily="34" charset="-52"/>
                <a:ea typeface="Times New Roman" pitchFamily="18" charset="0"/>
                <a:cs typeface="Arial" pitchFamily="34" charset="0"/>
              </a:rPr>
              <a:t>Шёпчёк</a:t>
            </a:r>
            <a:r>
              <a:rPr lang="ru-RU" sz="2400" dirty="0" smtClean="0">
                <a:latin typeface="Arial Cyr Chuv" pitchFamily="34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 Cyr Chuv" pitchFamily="34" charset="-52"/>
                <a:ea typeface="Times New Roman" pitchFamily="18" charset="0"/>
                <a:cs typeface="Arial" pitchFamily="34" charset="0"/>
              </a:rPr>
              <a:t>юрлать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1550167" y="625345"/>
            <a:ext cx="2542009" cy="150925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=.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м.рт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ыйхине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сирет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257550" y="4433454"/>
            <a:ext cx="2106538" cy="151582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х.вел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 =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улём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 \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керет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Cyr Chuv" pitchFamily="34" charset="-52"/>
              <a:cs typeface="Arial" pitchFamily="34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5364088" y="3356992"/>
            <a:ext cx="360040" cy="3600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4368511" y="3645024"/>
            <a:ext cx="0" cy="7884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3257549" y="2128837"/>
            <a:ext cx="296302" cy="29094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 flipV="1">
            <a:off x="5165092" y="2128836"/>
            <a:ext cx="99498" cy="17664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Line 3"/>
          <p:cNvSpPr>
            <a:spLocks noChangeShapeType="1"/>
          </p:cNvSpPr>
          <p:nvPr/>
        </p:nvSpPr>
        <p:spPr bwMode="auto">
          <a:xfrm>
            <a:off x="1943100" y="2243138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Line 2"/>
          <p:cNvSpPr>
            <a:spLocks noChangeShapeType="1"/>
          </p:cNvSpPr>
          <p:nvPr/>
        </p:nvSpPr>
        <p:spPr bwMode="auto">
          <a:xfrm flipH="1">
            <a:off x="3086100" y="3405826"/>
            <a:ext cx="467753" cy="5272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Line 1"/>
          <p:cNvSpPr>
            <a:spLocks noChangeShapeType="1"/>
          </p:cNvSpPr>
          <p:nvPr/>
        </p:nvSpPr>
        <p:spPr bwMode="auto">
          <a:xfrm flipH="1" flipV="1">
            <a:off x="2343150" y="2788004"/>
            <a:ext cx="956044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373807" y="-371565"/>
            <a:ext cx="758256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Çак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хайлав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тăрăх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синквэйн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тăвасси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val 13"/>
          <p:cNvSpPr>
            <a:spLocks noChangeArrowheads="1"/>
          </p:cNvSpPr>
          <p:nvPr/>
        </p:nvSpPr>
        <p:spPr bwMode="auto">
          <a:xfrm>
            <a:off x="6156176" y="1903096"/>
            <a:ext cx="2304256" cy="154121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уйёх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шурса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 =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итр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 Chuv" pitchFamily="34" charset="-52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5682161" y="2788004"/>
            <a:ext cx="474015" cy="57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70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/>
          </a:bodyPr>
          <a:lstStyle/>
          <a:p>
            <a:r>
              <a:rPr lang="ru-RU" sz="3200" i="1" dirty="0" err="1"/>
              <a:t>Сапảрлảх</a:t>
            </a:r>
            <a:r>
              <a:rPr lang="ru-RU" sz="3200" i="1" dirty="0"/>
              <a:t> </a:t>
            </a:r>
            <a:r>
              <a:rPr lang="ru-RU" sz="3200" i="1" dirty="0" err="1"/>
              <a:t>тẻллевẻ</a:t>
            </a:r>
            <a:r>
              <a:rPr lang="ru-RU" b="1" i="1" dirty="0"/>
              <a:t>: </a:t>
            </a:r>
            <a:r>
              <a:rPr lang="ru-RU" b="1" i="1" dirty="0" err="1"/>
              <a:t>çут</a:t>
            </a:r>
            <a:r>
              <a:rPr lang="ru-RU" b="1" i="1" dirty="0"/>
              <a:t> </a:t>
            </a:r>
            <a:r>
              <a:rPr lang="ru-RU" b="1" i="1" dirty="0" err="1" smtClean="0"/>
              <a:t>çанталảк</a:t>
            </a:r>
            <a:endParaRPr lang="ru-RU" b="1" i="1" dirty="0"/>
          </a:p>
          <a:p>
            <a:pPr marL="0" indent="0">
              <a:buNone/>
            </a:pPr>
            <a:r>
              <a:rPr lang="ru-RU" b="1" i="1" dirty="0" err="1" smtClean="0"/>
              <a:t>илемне</a:t>
            </a:r>
            <a:r>
              <a:rPr lang="ru-RU" b="1" i="1" dirty="0" smtClean="0"/>
              <a:t> </a:t>
            </a:r>
            <a:r>
              <a:rPr lang="ru-RU" b="1" i="1" dirty="0" err="1"/>
              <a:t>курма</a:t>
            </a:r>
            <a:r>
              <a:rPr lang="ru-RU" b="1" i="1" dirty="0"/>
              <a:t>- </a:t>
            </a:r>
            <a:r>
              <a:rPr lang="ru-RU" b="1" i="1" dirty="0" err="1"/>
              <a:t>туйма</a:t>
            </a:r>
            <a:r>
              <a:rPr lang="ru-RU" b="1" i="1" dirty="0"/>
              <a:t> </a:t>
            </a:r>
            <a:r>
              <a:rPr lang="ru-RU" b="1" i="1" dirty="0" err="1"/>
              <a:t>вẻрентесси</a:t>
            </a:r>
            <a:r>
              <a:rPr lang="ru-RU" b="1" i="1" dirty="0"/>
              <a:t>; </a:t>
            </a:r>
            <a:endParaRPr lang="ru-RU" dirty="0"/>
          </a:p>
          <a:p>
            <a:pPr marL="0" indent="0">
              <a:buNone/>
            </a:pPr>
            <a:r>
              <a:rPr lang="ru-RU" b="1" i="1" dirty="0" err="1"/>
              <a:t>сывлảха</a:t>
            </a:r>
            <a:r>
              <a:rPr lang="ru-RU" b="1" i="1" dirty="0"/>
              <a:t> </a:t>
            </a:r>
            <a:r>
              <a:rPr lang="ru-RU" b="1" i="1" dirty="0" err="1"/>
              <a:t>упрас</a:t>
            </a:r>
            <a:r>
              <a:rPr lang="ru-RU" b="1" i="1" dirty="0"/>
              <a:t>, </a:t>
            </a:r>
            <a:r>
              <a:rPr lang="ru-RU" b="1" i="1" dirty="0" err="1"/>
              <a:t>çирẻплетес</a:t>
            </a:r>
            <a:r>
              <a:rPr lang="ru-RU" b="1" i="1" dirty="0"/>
              <a:t> </a:t>
            </a:r>
            <a:r>
              <a:rPr lang="ru-RU" b="1" i="1" dirty="0" err="1"/>
              <a:t>тẻллевпе</a:t>
            </a:r>
            <a:r>
              <a:rPr lang="ru-RU" b="1" i="1" dirty="0"/>
              <a:t> </a:t>
            </a:r>
            <a:r>
              <a:rPr lang="ru-RU" b="1" i="1" dirty="0" err="1"/>
              <a:t>çут</a:t>
            </a:r>
            <a:r>
              <a:rPr lang="ru-RU" b="1" i="1" dirty="0"/>
              <a:t> </a:t>
            </a:r>
            <a:r>
              <a:rPr lang="ru-RU" b="1" i="1" dirty="0" err="1"/>
              <a:t>çанталảкпа</a:t>
            </a:r>
            <a:r>
              <a:rPr lang="ru-RU" b="1" i="1" dirty="0"/>
              <a:t> </a:t>
            </a:r>
            <a:r>
              <a:rPr lang="ru-RU" b="1" i="1" dirty="0" err="1"/>
              <a:t>туслả</a:t>
            </a:r>
            <a:r>
              <a:rPr lang="ru-RU" b="1" i="1" dirty="0"/>
              <a:t> </a:t>
            </a:r>
            <a:r>
              <a:rPr lang="ru-RU" b="1" i="1" dirty="0" err="1"/>
              <a:t>пулма</a:t>
            </a:r>
            <a:r>
              <a:rPr lang="ru-RU" b="1" i="1" dirty="0"/>
              <a:t>, </a:t>
            </a:r>
            <a:r>
              <a:rPr lang="ru-RU" b="1" i="1" dirty="0" err="1"/>
              <a:t>ảна</a:t>
            </a:r>
            <a:r>
              <a:rPr lang="ru-RU" b="1" i="1" dirty="0"/>
              <a:t> </a:t>
            </a:r>
            <a:r>
              <a:rPr lang="ru-RU" b="1" i="1" dirty="0" err="1"/>
              <a:t>упрама</a:t>
            </a:r>
            <a:r>
              <a:rPr lang="ru-RU" b="1" i="1" dirty="0"/>
              <a:t> </a:t>
            </a:r>
            <a:r>
              <a:rPr lang="ru-RU" b="1" i="1" dirty="0" err="1"/>
              <a:t>хистесси</a:t>
            </a:r>
            <a:r>
              <a:rPr lang="ru-RU" b="1" i="1" dirty="0"/>
              <a:t>. </a:t>
            </a:r>
            <a:endParaRPr lang="ru-RU" dirty="0"/>
          </a:p>
          <a:p>
            <a:r>
              <a:rPr lang="ru-RU" sz="3200" i="1" dirty="0" err="1"/>
              <a:t>Пẻлÿ</a:t>
            </a:r>
            <a:r>
              <a:rPr lang="ru-RU" sz="3200" i="1" dirty="0"/>
              <a:t> </a:t>
            </a:r>
            <a:r>
              <a:rPr lang="ru-RU" sz="3200" i="1" dirty="0" err="1"/>
              <a:t>тẻллевẻ</a:t>
            </a:r>
            <a:r>
              <a:rPr lang="ru-RU" b="1" i="1" dirty="0"/>
              <a:t>: </a:t>
            </a:r>
            <a:r>
              <a:rPr lang="ru-RU" b="1" i="1" dirty="0" err="1"/>
              <a:t>сảвва</a:t>
            </a:r>
            <a:r>
              <a:rPr lang="ru-RU" b="1" i="1" dirty="0"/>
              <a:t> </a:t>
            </a:r>
            <a:r>
              <a:rPr lang="ru-RU" b="1" i="1" dirty="0" err="1"/>
              <a:t>илемлẻ</a:t>
            </a:r>
            <a:r>
              <a:rPr lang="ru-RU" b="1" i="1" dirty="0"/>
              <a:t> </a:t>
            </a:r>
            <a:r>
              <a:rPr lang="ru-RU" b="1" i="1" dirty="0" err="1"/>
              <a:t>вулама</a:t>
            </a:r>
            <a:r>
              <a:rPr lang="ru-RU" b="1" i="1" dirty="0"/>
              <a:t>, </a:t>
            </a:r>
            <a:r>
              <a:rPr lang="ru-RU" b="1" i="1" dirty="0" err="1"/>
              <a:t>сảвả</a:t>
            </a:r>
            <a:r>
              <a:rPr lang="ru-RU" b="1" i="1" dirty="0"/>
              <a:t> </a:t>
            </a:r>
            <a:r>
              <a:rPr lang="ru-RU" b="1" i="1" dirty="0" err="1"/>
              <a:t>чẻлхин</a:t>
            </a:r>
            <a:r>
              <a:rPr lang="ru-RU" b="1" i="1" dirty="0"/>
              <a:t> </a:t>
            </a:r>
            <a:r>
              <a:rPr lang="ru-RU" b="1" i="1" dirty="0" err="1"/>
              <a:t>уйрảмлảхẻсене</a:t>
            </a:r>
            <a:r>
              <a:rPr lang="ru-RU" b="1" i="1" dirty="0"/>
              <a:t> </a:t>
            </a:r>
            <a:r>
              <a:rPr lang="ru-RU" b="1" i="1" dirty="0" err="1"/>
              <a:t>палảртма</a:t>
            </a:r>
            <a:r>
              <a:rPr lang="ru-RU" b="1" i="1" dirty="0"/>
              <a:t>, </a:t>
            </a:r>
            <a:r>
              <a:rPr lang="ru-RU" b="1" i="1" dirty="0" err="1"/>
              <a:t>çыравçả</a:t>
            </a:r>
            <a:r>
              <a:rPr lang="ru-RU" b="1" i="1" dirty="0"/>
              <a:t> </a:t>
            </a:r>
            <a:r>
              <a:rPr lang="ru-RU" b="1" i="1" dirty="0" err="1"/>
              <a:t>тунả</a:t>
            </a:r>
            <a:r>
              <a:rPr lang="ru-RU" b="1" i="1" dirty="0"/>
              <a:t> </a:t>
            </a:r>
            <a:r>
              <a:rPr lang="ru-RU" b="1" i="1" dirty="0" err="1"/>
              <a:t>сảнлảхсене</a:t>
            </a:r>
            <a:r>
              <a:rPr lang="ru-RU" b="1" i="1" dirty="0"/>
              <a:t> </a:t>
            </a:r>
            <a:r>
              <a:rPr lang="ru-RU" b="1" i="1" dirty="0" err="1"/>
              <a:t>курма</a:t>
            </a:r>
            <a:r>
              <a:rPr lang="ru-RU" b="1" i="1" dirty="0"/>
              <a:t> </a:t>
            </a:r>
            <a:r>
              <a:rPr lang="ru-RU" b="1" i="1" dirty="0" err="1"/>
              <a:t>вẻрентесси</a:t>
            </a:r>
            <a:r>
              <a:rPr lang="ru-RU" b="1" i="1" dirty="0"/>
              <a:t>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76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sz="3200" i="1" dirty="0" err="1"/>
              <a:t>Пуплеве</a:t>
            </a:r>
            <a:r>
              <a:rPr lang="ru-RU" sz="3200" i="1" dirty="0"/>
              <a:t> </a:t>
            </a:r>
            <a:r>
              <a:rPr lang="ru-RU" sz="3200" i="1" dirty="0" err="1"/>
              <a:t>аталантарасси</a:t>
            </a:r>
            <a:r>
              <a:rPr lang="ru-RU" b="1" i="1" dirty="0"/>
              <a:t>: </a:t>
            </a:r>
            <a:r>
              <a:rPr lang="ru-RU" b="1" i="1" dirty="0" err="1"/>
              <a:t>сảвва</a:t>
            </a:r>
            <a:r>
              <a:rPr lang="ru-RU" b="1" i="1" dirty="0"/>
              <a:t> </a:t>
            </a:r>
            <a:r>
              <a:rPr lang="ru-RU" b="1" i="1" dirty="0" err="1" smtClean="0"/>
              <a:t>палảртуллả</a:t>
            </a:r>
            <a:r>
              <a:rPr lang="ru-RU" b="1" i="1" dirty="0" smtClean="0"/>
              <a:t> </a:t>
            </a:r>
            <a:r>
              <a:rPr lang="ru-RU" b="1" i="1" dirty="0" err="1"/>
              <a:t>вулаттарасси</a:t>
            </a:r>
            <a:r>
              <a:rPr lang="ru-RU" b="1" i="1" dirty="0"/>
              <a:t>; </a:t>
            </a:r>
            <a:endParaRPr lang="ru-RU" dirty="0"/>
          </a:p>
          <a:p>
            <a:pPr marL="0" indent="0">
              <a:buNone/>
            </a:pPr>
            <a:r>
              <a:rPr lang="ru-RU" b="1" i="1" dirty="0" err="1"/>
              <a:t>ыйтусене</a:t>
            </a:r>
            <a:r>
              <a:rPr lang="ru-RU" b="1" i="1" dirty="0"/>
              <a:t> </a:t>
            </a:r>
            <a:r>
              <a:rPr lang="ru-RU" b="1" i="1" dirty="0" err="1" smtClean="0"/>
              <a:t>туллин</a:t>
            </a:r>
            <a:r>
              <a:rPr lang="ru-RU" b="1" i="1" dirty="0"/>
              <a:t> </a:t>
            </a:r>
            <a:r>
              <a:rPr lang="ru-RU" b="1" i="1" dirty="0" err="1" smtClean="0"/>
              <a:t>харавлаттарасси</a:t>
            </a:r>
            <a:r>
              <a:rPr lang="ru-RU" b="1" i="1" dirty="0" smtClean="0"/>
              <a:t>; </a:t>
            </a:r>
            <a:r>
              <a:rPr lang="ru-RU" b="1" i="1" dirty="0" err="1" smtClean="0"/>
              <a:t>хайлав</a:t>
            </a:r>
            <a:r>
              <a:rPr lang="ru-RU" b="1" i="1" dirty="0" smtClean="0"/>
              <a:t> </a:t>
            </a:r>
            <a:r>
              <a:rPr lang="ru-RU" b="1" i="1" dirty="0" err="1"/>
              <a:t>темине</a:t>
            </a:r>
            <a:r>
              <a:rPr lang="ru-RU" b="1" i="1" dirty="0"/>
              <a:t> </a:t>
            </a:r>
            <a:r>
              <a:rPr lang="ru-RU" b="1" i="1" dirty="0" smtClean="0"/>
              <a:t> </a:t>
            </a:r>
            <a:r>
              <a:rPr lang="ru-RU" b="1" i="1" dirty="0" err="1"/>
              <a:t>палảртасси</a:t>
            </a:r>
            <a:r>
              <a:rPr lang="ru-RU" b="1" i="1" dirty="0"/>
              <a:t>; </a:t>
            </a:r>
            <a:endParaRPr lang="ru-RU" dirty="0"/>
          </a:p>
          <a:p>
            <a:pPr marL="0" indent="0">
              <a:buNone/>
            </a:pPr>
            <a:r>
              <a:rPr lang="ru-RU" sz="3500" i="1" dirty="0" smtClean="0"/>
              <a:t> </a:t>
            </a:r>
            <a:r>
              <a:rPr lang="ru-RU" b="1" i="1" dirty="0" err="1"/>
              <a:t>сảнарлả</a:t>
            </a:r>
            <a:r>
              <a:rPr lang="ru-RU" b="1" i="1" dirty="0"/>
              <a:t> </a:t>
            </a:r>
            <a:r>
              <a:rPr lang="ru-RU" b="1" i="1" dirty="0" err="1"/>
              <a:t>вырảнсене</a:t>
            </a:r>
            <a:r>
              <a:rPr lang="ru-RU" b="1" i="1" dirty="0"/>
              <a:t> </a:t>
            </a:r>
            <a:r>
              <a:rPr lang="ru-RU" b="1" i="1" dirty="0" err="1"/>
              <a:t>тупса</a:t>
            </a:r>
            <a:r>
              <a:rPr lang="ru-RU" b="1" i="1" dirty="0"/>
              <a:t> </a:t>
            </a:r>
            <a:r>
              <a:rPr lang="ru-RU" b="1" i="1" dirty="0" err="1"/>
              <a:t>вулаттарасси</a:t>
            </a:r>
            <a:r>
              <a:rPr lang="ru-RU" b="1" i="1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b="1" i="1" dirty="0" err="1"/>
              <a:t>ыйтусене</a:t>
            </a:r>
            <a:r>
              <a:rPr lang="ru-RU" b="1" i="1" dirty="0"/>
              <a:t> </a:t>
            </a:r>
            <a:r>
              <a:rPr lang="ru-RU" b="1" i="1" dirty="0" err="1"/>
              <a:t>текстри</a:t>
            </a:r>
            <a:r>
              <a:rPr lang="ru-RU" b="1" i="1" dirty="0"/>
              <a:t> </a:t>
            </a:r>
            <a:r>
              <a:rPr lang="ru-RU" b="1" i="1" dirty="0" err="1"/>
              <a:t>сảмахсемпе</a:t>
            </a:r>
            <a:r>
              <a:rPr lang="ru-RU" b="1" i="1" dirty="0"/>
              <a:t> </a:t>
            </a:r>
            <a:r>
              <a:rPr lang="ru-RU" b="1" i="1" dirty="0" err="1"/>
              <a:t>усả</a:t>
            </a:r>
            <a:r>
              <a:rPr lang="ru-RU" b="1" i="1" dirty="0"/>
              <a:t> курса </a:t>
            </a:r>
            <a:r>
              <a:rPr lang="ru-RU" b="1" i="1" dirty="0" err="1"/>
              <a:t>хуравлаттарасси</a:t>
            </a:r>
            <a:r>
              <a:rPr lang="ru-RU" b="1" i="1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01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i="1" dirty="0"/>
              <a:t>Урок </a:t>
            </a:r>
            <a:r>
              <a:rPr lang="ru-RU" sz="4000" i="1" dirty="0" err="1"/>
              <a:t>эпиграфẻ</a:t>
            </a:r>
            <a:r>
              <a:rPr lang="ru-RU" sz="4000" i="1" dirty="0"/>
              <a:t>: </a:t>
            </a:r>
            <a:r>
              <a:rPr lang="ru-RU" sz="3600" b="1" i="1" dirty="0" smtClean="0"/>
              <a:t>«</a:t>
            </a:r>
            <a:r>
              <a:rPr lang="ru-RU" sz="3600" b="1" i="1" dirty="0">
                <a:latin typeface="Arial Cyr Boldit Chuv" pitchFamily="34" charset="-52"/>
              </a:rPr>
              <a:t>+</a:t>
            </a:r>
            <a:r>
              <a:rPr lang="ru-RU" sz="3600" b="1" i="1" dirty="0" err="1" smtClean="0"/>
              <a:t>ут</a:t>
            </a:r>
            <a:r>
              <a:rPr lang="ru-RU" sz="3600" b="1" i="1" dirty="0" smtClean="0"/>
              <a:t> </a:t>
            </a:r>
            <a:r>
              <a:rPr lang="ru-RU" sz="3600" b="1" i="1" dirty="0" err="1"/>
              <a:t>çанталảк</a:t>
            </a:r>
            <a:r>
              <a:rPr lang="ru-RU" sz="3600" b="1" i="1" dirty="0"/>
              <a:t> </a:t>
            </a:r>
            <a:r>
              <a:rPr lang="ru-RU" sz="3600" b="1" i="1" dirty="0" err="1"/>
              <a:t>чẻмсẻр</a:t>
            </a:r>
            <a:r>
              <a:rPr lang="ru-RU" sz="3600" b="1" i="1" dirty="0"/>
              <a:t> </a:t>
            </a:r>
            <a:r>
              <a:rPr lang="ru-RU" sz="3600" b="1" i="1" dirty="0" err="1"/>
              <a:t>тетẻр</a:t>
            </a:r>
            <a:r>
              <a:rPr lang="ru-RU" sz="3600" b="1" i="1" dirty="0"/>
              <a:t> </a:t>
            </a:r>
            <a:r>
              <a:rPr lang="ru-RU" sz="3600" b="1" i="1" dirty="0" err="1"/>
              <a:t>пулẻ</a:t>
            </a:r>
            <a:r>
              <a:rPr lang="ru-RU" sz="3600" b="1" i="1" dirty="0"/>
              <a:t>? </a:t>
            </a:r>
            <a:endParaRPr lang="ru-RU" sz="3600" dirty="0"/>
          </a:p>
          <a:p>
            <a:pPr marL="0" indent="0">
              <a:buNone/>
            </a:pPr>
            <a:r>
              <a:rPr lang="ru-RU" sz="3600" b="1" i="1" dirty="0" err="1"/>
              <a:t>Унảн</a:t>
            </a:r>
            <a:r>
              <a:rPr lang="ru-RU" sz="3600" b="1" i="1" dirty="0"/>
              <a:t> </a:t>
            </a:r>
            <a:r>
              <a:rPr lang="ru-RU" sz="3600" b="1" i="1" dirty="0" err="1"/>
              <a:t>хảйẻн</a:t>
            </a:r>
            <a:r>
              <a:rPr lang="ru-RU" sz="3600" b="1" i="1" dirty="0"/>
              <a:t> </a:t>
            </a:r>
            <a:r>
              <a:rPr lang="ru-RU" sz="3600" b="1" i="1" dirty="0" err="1"/>
              <a:t>евẻрлẻ</a:t>
            </a:r>
            <a:r>
              <a:rPr lang="ru-RU" sz="3600" b="1" i="1" dirty="0"/>
              <a:t> </a:t>
            </a:r>
            <a:r>
              <a:rPr lang="ru-RU" sz="3600" b="1" i="1" dirty="0" err="1"/>
              <a:t>чẻлхи</a:t>
            </a:r>
            <a:r>
              <a:rPr lang="ru-RU" sz="3600" b="1" i="1" dirty="0"/>
              <a:t> </a:t>
            </a:r>
            <a:r>
              <a:rPr lang="ru-RU" sz="3600" b="1" i="1" dirty="0" err="1"/>
              <a:t>пур</a:t>
            </a:r>
            <a:r>
              <a:rPr lang="ru-RU" sz="3600" b="1" i="1" dirty="0"/>
              <a:t>». ( </a:t>
            </a:r>
            <a:r>
              <a:rPr lang="ru-RU" sz="3600" b="1" i="1" dirty="0" err="1"/>
              <a:t>Г.Ефимов</a:t>
            </a:r>
            <a:r>
              <a:rPr lang="ru-RU" sz="3600" b="1" i="1" dirty="0"/>
              <a:t>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0259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476672"/>
            <a:ext cx="5266928" cy="6552728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/>
              <a:t>Иван </a:t>
            </a:r>
            <a:r>
              <a:rPr lang="ru-RU" b="1" dirty="0" err="1"/>
              <a:t>Ивник</a:t>
            </a:r>
            <a:r>
              <a:rPr lang="ru-RU" dirty="0"/>
              <a:t> (Иван Николаевич Николаев) 1914 </a:t>
            </a:r>
            <a:r>
              <a:rPr lang="ru-RU" dirty="0" err="1"/>
              <a:t>çулхи</a:t>
            </a:r>
            <a:r>
              <a:rPr lang="ru-RU" dirty="0"/>
              <a:t> </a:t>
            </a:r>
            <a:r>
              <a:rPr lang="ru-RU" dirty="0" err="1"/>
              <a:t>нарăсăн</a:t>
            </a:r>
            <a:r>
              <a:rPr lang="ru-RU" dirty="0"/>
              <a:t> 27-мĕшĕнче </a:t>
            </a:r>
            <a:r>
              <a:rPr lang="ru-RU" dirty="0" err="1"/>
              <a:t>Чăваш</a:t>
            </a:r>
            <a:r>
              <a:rPr lang="ru-RU" dirty="0"/>
              <a:t> </a:t>
            </a:r>
            <a:r>
              <a:rPr lang="ru-RU" dirty="0" err="1"/>
              <a:t>Республикин</a:t>
            </a:r>
            <a:r>
              <a:rPr lang="ru-RU" dirty="0"/>
              <a:t> </a:t>
            </a:r>
            <a:r>
              <a:rPr lang="ru-RU" dirty="0" err="1"/>
              <a:t>Вăрнар</a:t>
            </a:r>
            <a:r>
              <a:rPr lang="ru-RU" dirty="0"/>
              <a:t> </a:t>
            </a:r>
            <a:r>
              <a:rPr lang="ru-RU" dirty="0" err="1"/>
              <a:t>районĕнчи</a:t>
            </a:r>
            <a:r>
              <a:rPr lang="ru-RU" dirty="0"/>
              <a:t> </a:t>
            </a:r>
            <a:r>
              <a:rPr lang="ru-RU" dirty="0" err="1"/>
              <a:t>Çавалкасси</a:t>
            </a:r>
            <a:r>
              <a:rPr lang="ru-RU" dirty="0"/>
              <a:t> </a:t>
            </a:r>
            <a:r>
              <a:rPr lang="ru-RU" dirty="0" err="1"/>
              <a:t>Мăрат</a:t>
            </a:r>
            <a:r>
              <a:rPr lang="ru-RU" dirty="0"/>
              <a:t> </a:t>
            </a:r>
            <a:r>
              <a:rPr lang="ru-RU" dirty="0" err="1"/>
              <a:t>ялĕнче</a:t>
            </a:r>
            <a:r>
              <a:rPr lang="ru-RU" dirty="0"/>
              <a:t> </a:t>
            </a:r>
            <a:r>
              <a:rPr lang="ru-RU" dirty="0" err="1"/>
              <a:t>вăтам</a:t>
            </a:r>
            <a:r>
              <a:rPr lang="ru-RU" dirty="0"/>
              <a:t> </a:t>
            </a:r>
            <a:r>
              <a:rPr lang="ru-RU" dirty="0" err="1"/>
              <a:t>хресчен</a:t>
            </a:r>
            <a:r>
              <a:rPr lang="ru-RU" dirty="0"/>
              <a:t> кил-</a:t>
            </a:r>
            <a:r>
              <a:rPr lang="ru-RU" dirty="0" err="1"/>
              <a:t>йышĕнче</a:t>
            </a:r>
            <a:r>
              <a:rPr lang="ru-RU" dirty="0"/>
              <a:t> </a:t>
            </a:r>
            <a:r>
              <a:rPr lang="ru-RU" dirty="0" err="1"/>
              <a:t>çуралнă</a:t>
            </a:r>
            <a:r>
              <a:rPr lang="ru-RU" dirty="0"/>
              <a:t>. 1928 </a:t>
            </a:r>
            <a:r>
              <a:rPr lang="ru-RU" dirty="0" err="1"/>
              <a:t>çулта</a:t>
            </a:r>
            <a:r>
              <a:rPr lang="ru-RU" dirty="0"/>
              <a:t> </a:t>
            </a:r>
            <a:r>
              <a:rPr lang="ru-RU" dirty="0" err="1"/>
              <a:t>Кĕçĕн</a:t>
            </a:r>
            <a:r>
              <a:rPr lang="ru-RU" dirty="0"/>
              <a:t> </a:t>
            </a:r>
            <a:r>
              <a:rPr lang="ru-RU" dirty="0" err="1"/>
              <a:t>Кипекри</a:t>
            </a:r>
            <a:r>
              <a:rPr lang="ru-RU" dirty="0"/>
              <a:t> </a:t>
            </a:r>
            <a:r>
              <a:rPr lang="ru-RU" dirty="0" err="1"/>
              <a:t>сакăр</a:t>
            </a:r>
            <a:r>
              <a:rPr lang="ru-RU" dirty="0"/>
              <a:t> </a:t>
            </a:r>
            <a:r>
              <a:rPr lang="ru-RU" dirty="0" err="1"/>
              <a:t>çул</a:t>
            </a:r>
            <a:r>
              <a:rPr lang="ru-RU" dirty="0"/>
              <a:t> </a:t>
            </a:r>
            <a:r>
              <a:rPr lang="ru-RU" dirty="0" err="1"/>
              <a:t>веренмелли</a:t>
            </a:r>
            <a:r>
              <a:rPr lang="ru-RU" dirty="0"/>
              <a:t> </a:t>
            </a:r>
            <a:r>
              <a:rPr lang="ru-RU" dirty="0" err="1"/>
              <a:t>шкултан</a:t>
            </a:r>
            <a:r>
              <a:rPr lang="ru-RU" dirty="0"/>
              <a:t> </a:t>
            </a:r>
            <a:r>
              <a:rPr lang="ru-RU" dirty="0" err="1"/>
              <a:t>вĕренсе</a:t>
            </a:r>
            <a:r>
              <a:rPr lang="ru-RU" dirty="0"/>
              <a:t> </a:t>
            </a:r>
            <a:r>
              <a:rPr lang="ru-RU" dirty="0" err="1"/>
              <a:t>тухнă</a:t>
            </a:r>
            <a:r>
              <a:rPr lang="ru-RU" dirty="0"/>
              <a:t>. 1928-1931 </a:t>
            </a:r>
            <a:r>
              <a:rPr lang="ru-RU" dirty="0" err="1"/>
              <a:t>çулсенче</a:t>
            </a:r>
            <a:r>
              <a:rPr lang="ru-RU" dirty="0"/>
              <a:t> </a:t>
            </a:r>
            <a:r>
              <a:rPr lang="ru-RU" dirty="0" err="1"/>
              <a:t>Шупашкарти</a:t>
            </a:r>
            <a:r>
              <a:rPr lang="ru-RU" dirty="0"/>
              <a:t> педагогика </a:t>
            </a:r>
            <a:r>
              <a:rPr lang="ru-RU" dirty="0" err="1"/>
              <a:t>техникумĕнче</a:t>
            </a:r>
            <a:r>
              <a:rPr lang="ru-RU" dirty="0"/>
              <a:t> </a:t>
            </a:r>
            <a:r>
              <a:rPr lang="ru-RU" dirty="0" err="1"/>
              <a:t>вĕреннĕ</a:t>
            </a:r>
            <a:r>
              <a:rPr lang="ru-RU" dirty="0"/>
              <a:t>. 1932 </a:t>
            </a:r>
            <a:r>
              <a:rPr lang="ru-RU" dirty="0" err="1"/>
              <a:t>çулхи</a:t>
            </a:r>
            <a:r>
              <a:rPr lang="ru-RU" dirty="0"/>
              <a:t> </a:t>
            </a:r>
            <a:r>
              <a:rPr lang="ru-RU" dirty="0" err="1"/>
              <a:t>кĕркунне</a:t>
            </a:r>
            <a:r>
              <a:rPr lang="ru-RU" dirty="0"/>
              <a:t> </a:t>
            </a:r>
            <a:r>
              <a:rPr lang="ru-RU" dirty="0" err="1"/>
              <a:t>Хусанти</a:t>
            </a:r>
            <a:r>
              <a:rPr lang="ru-RU" dirty="0"/>
              <a:t> право </a:t>
            </a:r>
            <a:r>
              <a:rPr lang="ru-RU" dirty="0" err="1"/>
              <a:t>институтне</a:t>
            </a:r>
            <a:r>
              <a:rPr lang="ru-RU" dirty="0"/>
              <a:t> </a:t>
            </a:r>
            <a:r>
              <a:rPr lang="ru-RU" dirty="0" err="1"/>
              <a:t>вĕренме</a:t>
            </a:r>
            <a:r>
              <a:rPr lang="ru-RU" dirty="0"/>
              <a:t> </a:t>
            </a:r>
            <a:r>
              <a:rPr lang="ru-RU" dirty="0" err="1"/>
              <a:t>кĕнĕ</a:t>
            </a:r>
            <a:r>
              <a:rPr lang="ru-RU" dirty="0"/>
              <a:t>. </a:t>
            </a:r>
            <a:r>
              <a:rPr lang="ru-RU" dirty="0" err="1"/>
              <a:t>Сывлăхĕ</a:t>
            </a:r>
            <a:r>
              <a:rPr lang="ru-RU" dirty="0"/>
              <a:t> </a:t>
            </a:r>
            <a:r>
              <a:rPr lang="ru-RU" dirty="0" err="1"/>
              <a:t>начар</a:t>
            </a:r>
            <a:r>
              <a:rPr lang="ru-RU" dirty="0"/>
              <a:t> </a:t>
            </a:r>
            <a:r>
              <a:rPr lang="ru-RU" dirty="0" err="1"/>
              <a:t>пирки</a:t>
            </a:r>
            <a:r>
              <a:rPr lang="ru-RU" dirty="0"/>
              <a:t> </a:t>
            </a:r>
            <a:r>
              <a:rPr lang="ru-RU" dirty="0" err="1"/>
              <a:t>иккĕмĕш</a:t>
            </a:r>
            <a:r>
              <a:rPr lang="ru-RU" dirty="0"/>
              <a:t> </a:t>
            </a:r>
            <a:r>
              <a:rPr lang="ru-RU" dirty="0" err="1"/>
              <a:t>курсран</a:t>
            </a:r>
            <a:r>
              <a:rPr lang="ru-RU" dirty="0"/>
              <a:t> Самара </a:t>
            </a:r>
            <a:r>
              <a:rPr lang="ru-RU" dirty="0" err="1"/>
              <a:t>куçса</a:t>
            </a:r>
            <a:r>
              <a:rPr lang="ru-RU" dirty="0"/>
              <a:t> </a:t>
            </a:r>
            <a:r>
              <a:rPr lang="ru-RU" dirty="0" err="1"/>
              <a:t>кайнă</a:t>
            </a:r>
            <a:r>
              <a:rPr lang="ru-RU" dirty="0"/>
              <a:t>. Унта «Колхозник» </a:t>
            </a:r>
            <a:r>
              <a:rPr lang="ru-RU" dirty="0" err="1"/>
              <a:t>ятлă</a:t>
            </a:r>
            <a:r>
              <a:rPr lang="ru-RU" dirty="0"/>
              <a:t> </a:t>
            </a:r>
            <a:r>
              <a:rPr lang="ru-RU" dirty="0" err="1"/>
              <a:t>чăваш</a:t>
            </a:r>
            <a:r>
              <a:rPr lang="ru-RU" dirty="0"/>
              <a:t> </a:t>
            </a:r>
            <a:r>
              <a:rPr lang="ru-RU" dirty="0" err="1"/>
              <a:t>хаçатне</a:t>
            </a:r>
            <a:r>
              <a:rPr lang="ru-RU" dirty="0"/>
              <a:t> </a:t>
            </a:r>
            <a:r>
              <a:rPr lang="ru-RU" dirty="0" err="1"/>
              <a:t>ĕçлеме</a:t>
            </a:r>
            <a:r>
              <a:rPr lang="ru-RU" dirty="0"/>
              <a:t> </a:t>
            </a:r>
            <a:r>
              <a:rPr lang="ru-RU" dirty="0" err="1"/>
              <a:t>вырнаçнă</a:t>
            </a:r>
            <a:r>
              <a:rPr lang="ru-RU" dirty="0"/>
              <a:t>. 1933-1934 </a:t>
            </a:r>
            <a:r>
              <a:rPr lang="ru-RU" dirty="0" err="1"/>
              <a:t>çулсенче</a:t>
            </a:r>
            <a:r>
              <a:rPr lang="ru-RU" dirty="0"/>
              <a:t> </a:t>
            </a:r>
            <a:r>
              <a:rPr lang="ru-RU" dirty="0" err="1"/>
              <a:t>Раççейри</a:t>
            </a:r>
            <a:r>
              <a:rPr lang="ru-RU" dirty="0"/>
              <a:t> телеграф </a:t>
            </a:r>
            <a:r>
              <a:rPr lang="ru-RU" dirty="0" err="1"/>
              <a:t>агентствин</a:t>
            </a:r>
            <a:r>
              <a:rPr lang="ru-RU" dirty="0"/>
              <a:t> </a:t>
            </a:r>
            <a:r>
              <a:rPr lang="ru-RU" dirty="0" err="1"/>
              <a:t>Чăваш</a:t>
            </a:r>
            <a:r>
              <a:rPr lang="ru-RU" dirty="0"/>
              <a:t> </a:t>
            </a:r>
            <a:r>
              <a:rPr lang="ru-RU" dirty="0" err="1"/>
              <a:t>Республикинчи</a:t>
            </a:r>
            <a:r>
              <a:rPr lang="ru-RU" dirty="0"/>
              <a:t> </a:t>
            </a:r>
            <a:r>
              <a:rPr lang="ru-RU" dirty="0" err="1"/>
              <a:t>уйрăмĕн</a:t>
            </a:r>
            <a:r>
              <a:rPr lang="ru-RU" dirty="0"/>
              <a:t> </a:t>
            </a:r>
            <a:r>
              <a:rPr lang="ru-RU" dirty="0" err="1"/>
              <a:t>ятарлă</a:t>
            </a:r>
            <a:r>
              <a:rPr lang="ru-RU" dirty="0"/>
              <a:t> </a:t>
            </a:r>
            <a:r>
              <a:rPr lang="ru-RU" dirty="0" err="1"/>
              <a:t>корреспонденчĕ</a:t>
            </a:r>
            <a:r>
              <a:rPr lang="ru-RU" dirty="0"/>
              <a:t> </a:t>
            </a:r>
            <a:r>
              <a:rPr lang="ru-RU" dirty="0" err="1"/>
              <a:t>пулнă</a:t>
            </a:r>
            <a:r>
              <a:rPr lang="ru-RU" dirty="0"/>
              <a:t>. </a:t>
            </a:r>
            <a:r>
              <a:rPr lang="ru-RU" dirty="0" err="1"/>
              <a:t>Унтан</a:t>
            </a:r>
            <a:r>
              <a:rPr lang="ru-RU" dirty="0"/>
              <a:t> </a:t>
            </a:r>
            <a:r>
              <a:rPr lang="ru-RU" dirty="0" err="1"/>
              <a:t>темиçе</a:t>
            </a:r>
            <a:r>
              <a:rPr lang="ru-RU" dirty="0"/>
              <a:t> </a:t>
            </a:r>
            <a:r>
              <a:rPr lang="ru-RU" dirty="0" err="1"/>
              <a:t>çул</a:t>
            </a:r>
            <a:r>
              <a:rPr lang="ru-RU" dirty="0"/>
              <a:t> «Колхозник </a:t>
            </a:r>
            <a:r>
              <a:rPr lang="ru-RU" dirty="0" err="1"/>
              <a:t>ялавĕ</a:t>
            </a:r>
            <a:r>
              <a:rPr lang="ru-RU" dirty="0"/>
              <a:t>» </a:t>
            </a:r>
            <a:r>
              <a:rPr lang="ru-RU" dirty="0" err="1"/>
              <a:t>хаçат</a:t>
            </a:r>
            <a:r>
              <a:rPr lang="ru-RU" dirty="0"/>
              <a:t> </a:t>
            </a:r>
            <a:r>
              <a:rPr lang="ru-RU" dirty="0" err="1"/>
              <a:t>редакцийĕн</a:t>
            </a:r>
            <a:r>
              <a:rPr lang="ru-RU" dirty="0"/>
              <a:t> литература </a:t>
            </a:r>
            <a:r>
              <a:rPr lang="ru-RU" dirty="0" err="1"/>
              <a:t>сотрудникĕ</a:t>
            </a:r>
            <a:r>
              <a:rPr lang="ru-RU" dirty="0"/>
              <a:t> тата </a:t>
            </a:r>
            <a:r>
              <a:rPr lang="ru-RU" dirty="0" err="1"/>
              <a:t>Чăваш</a:t>
            </a:r>
            <a:r>
              <a:rPr lang="ru-RU" dirty="0"/>
              <a:t> АССР </a:t>
            </a:r>
            <a:r>
              <a:rPr lang="ru-RU" dirty="0" err="1"/>
              <a:t>Министрсен</a:t>
            </a:r>
            <a:r>
              <a:rPr lang="ru-RU" dirty="0"/>
              <a:t> </a:t>
            </a:r>
            <a:r>
              <a:rPr lang="ru-RU" dirty="0" err="1"/>
              <a:t>Совечĕ</a:t>
            </a:r>
            <a:r>
              <a:rPr lang="ru-RU" dirty="0"/>
              <a:t> </a:t>
            </a:r>
            <a:r>
              <a:rPr lang="ru-RU" dirty="0" err="1"/>
              <a:t>çумĕнчи</a:t>
            </a:r>
            <a:r>
              <a:rPr lang="ru-RU" dirty="0"/>
              <a:t> </a:t>
            </a:r>
            <a:r>
              <a:rPr lang="ru-RU" dirty="0" err="1"/>
              <a:t>наукăпа</a:t>
            </a:r>
            <a:r>
              <a:rPr lang="ru-RU" dirty="0"/>
              <a:t> </a:t>
            </a:r>
            <a:r>
              <a:rPr lang="ru-RU" dirty="0" err="1"/>
              <a:t>тĕпчев</a:t>
            </a:r>
            <a:r>
              <a:rPr lang="ru-RU" dirty="0"/>
              <a:t> </a:t>
            </a:r>
            <a:r>
              <a:rPr lang="ru-RU" dirty="0" err="1"/>
              <a:t>институчĕн</a:t>
            </a:r>
            <a:r>
              <a:rPr lang="ru-RU" dirty="0"/>
              <a:t> </a:t>
            </a:r>
            <a:r>
              <a:rPr lang="ru-RU" dirty="0" err="1"/>
              <a:t>сотрудникĕнче</a:t>
            </a:r>
            <a:r>
              <a:rPr lang="ru-RU" dirty="0"/>
              <a:t> </a:t>
            </a:r>
            <a:r>
              <a:rPr lang="ru-RU" dirty="0" err="1"/>
              <a:t>вăй</a:t>
            </a:r>
            <a:r>
              <a:rPr lang="ru-RU" dirty="0"/>
              <a:t> </a:t>
            </a:r>
            <a:r>
              <a:rPr lang="ru-RU" dirty="0" err="1"/>
              <a:t>хунă</a:t>
            </a:r>
            <a:r>
              <a:rPr lang="ru-RU" dirty="0"/>
              <a:t>. 1937-1938 </a:t>
            </a:r>
            <a:r>
              <a:rPr lang="ru-RU" dirty="0" err="1"/>
              <a:t>çулсенче</a:t>
            </a:r>
            <a:r>
              <a:rPr lang="ru-RU" dirty="0"/>
              <a:t> И. </a:t>
            </a:r>
            <a:r>
              <a:rPr lang="ru-RU" dirty="0" err="1"/>
              <a:t>Ивник</a:t>
            </a:r>
            <a:r>
              <a:rPr lang="ru-RU" dirty="0"/>
              <a:t> «Пионер </a:t>
            </a:r>
            <a:r>
              <a:rPr lang="ru-RU" dirty="0" err="1"/>
              <a:t>сасси</a:t>
            </a:r>
            <a:r>
              <a:rPr lang="ru-RU" dirty="0"/>
              <a:t>» </a:t>
            </a:r>
            <a:r>
              <a:rPr lang="ru-RU" dirty="0" err="1"/>
              <a:t>хаçатра</a:t>
            </a:r>
            <a:r>
              <a:rPr lang="ru-RU" dirty="0"/>
              <a:t> </a:t>
            </a:r>
            <a:r>
              <a:rPr lang="ru-RU" dirty="0" err="1"/>
              <a:t>вырăсла</a:t>
            </a:r>
            <a:r>
              <a:rPr lang="ru-RU" dirty="0"/>
              <a:t> </a:t>
            </a:r>
            <a:r>
              <a:rPr lang="ru-RU" dirty="0" err="1"/>
              <a:t>страницăсем</a:t>
            </a:r>
            <a:r>
              <a:rPr lang="ru-RU" dirty="0"/>
              <a:t> </a:t>
            </a:r>
            <a:r>
              <a:rPr lang="ru-RU" dirty="0" err="1"/>
              <a:t>кăларас</a:t>
            </a:r>
            <a:r>
              <a:rPr lang="ru-RU" dirty="0"/>
              <a:t> </a:t>
            </a:r>
            <a:r>
              <a:rPr lang="ru-RU" dirty="0" err="1"/>
              <a:t>тĕлĕшпе</a:t>
            </a:r>
            <a:r>
              <a:rPr lang="ru-RU" dirty="0"/>
              <a:t> </a:t>
            </a:r>
            <a:r>
              <a:rPr lang="ru-RU" dirty="0" err="1"/>
              <a:t>ĕçленĕ</a:t>
            </a:r>
            <a:r>
              <a:rPr lang="ru-RU" dirty="0"/>
              <a:t>.</a:t>
            </a:r>
          </a:p>
          <a:p>
            <a:r>
              <a:rPr lang="ru-RU" dirty="0"/>
              <a:t>И. </a:t>
            </a:r>
            <a:r>
              <a:rPr lang="ru-RU" dirty="0" err="1"/>
              <a:t>Ивник</a:t>
            </a:r>
            <a:r>
              <a:rPr lang="ru-RU" dirty="0"/>
              <a:t> </a:t>
            </a:r>
            <a:r>
              <a:rPr lang="ru-RU" dirty="0" err="1"/>
              <a:t>çырнă</a:t>
            </a:r>
            <a:r>
              <a:rPr lang="ru-RU" dirty="0"/>
              <a:t> </a:t>
            </a:r>
            <a:r>
              <a:rPr lang="ru-RU" dirty="0" err="1"/>
              <a:t>произведенисенчен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паллăраххисем</a:t>
            </a:r>
            <a:r>
              <a:rPr lang="ru-RU" dirty="0"/>
              <a:t>: «</a:t>
            </a:r>
            <a:r>
              <a:rPr lang="ru-RU" dirty="0" err="1"/>
              <a:t>Киркка</a:t>
            </a:r>
            <a:r>
              <a:rPr lang="ru-RU" dirty="0"/>
              <a:t> </a:t>
            </a:r>
            <a:r>
              <a:rPr lang="ru-RU" dirty="0" err="1"/>
              <a:t>Иленĕ</a:t>
            </a:r>
            <a:r>
              <a:rPr lang="ru-RU" dirty="0"/>
              <a:t>», «</a:t>
            </a:r>
            <a:r>
              <a:rPr lang="ru-RU" dirty="0" err="1"/>
              <a:t>Чемей</a:t>
            </a:r>
            <a:r>
              <a:rPr lang="ru-RU" dirty="0"/>
              <a:t> </a:t>
            </a:r>
            <a:r>
              <a:rPr lang="ru-RU" dirty="0" err="1"/>
              <a:t>пăлхавĕ</a:t>
            </a:r>
            <a:r>
              <a:rPr lang="ru-RU" dirty="0"/>
              <a:t>» </a:t>
            </a:r>
            <a:r>
              <a:rPr lang="ru-RU" dirty="0" err="1"/>
              <a:t>поэмăсем</a:t>
            </a:r>
            <a:r>
              <a:rPr lang="ru-RU" dirty="0"/>
              <a:t>. </a:t>
            </a:r>
            <a:r>
              <a:rPr lang="ru-RU" dirty="0" err="1"/>
              <a:t>Вăл</a:t>
            </a:r>
            <a:r>
              <a:rPr lang="ru-RU" dirty="0"/>
              <a:t> </a:t>
            </a:r>
            <a:r>
              <a:rPr lang="ru-RU" dirty="0" err="1"/>
              <a:t>вырăс</a:t>
            </a:r>
            <a:r>
              <a:rPr lang="ru-RU" dirty="0"/>
              <a:t> </a:t>
            </a:r>
            <a:r>
              <a:rPr lang="ru-RU" dirty="0" err="1"/>
              <a:t>классикĕсемпе</a:t>
            </a:r>
            <a:r>
              <a:rPr lang="ru-RU" dirty="0"/>
              <a:t> </a:t>
            </a:r>
            <a:r>
              <a:rPr lang="ru-RU" dirty="0" err="1"/>
              <a:t>урăх</a:t>
            </a:r>
            <a:r>
              <a:rPr lang="ru-RU" dirty="0"/>
              <a:t> </a:t>
            </a:r>
            <a:r>
              <a:rPr lang="ru-RU" dirty="0" err="1"/>
              <a:t>çĕршывсенчи</a:t>
            </a:r>
            <a:r>
              <a:rPr lang="ru-RU" dirty="0"/>
              <a:t> </a:t>
            </a:r>
            <a:r>
              <a:rPr lang="ru-RU" dirty="0" err="1"/>
              <a:t>паллă</a:t>
            </a:r>
            <a:r>
              <a:rPr lang="ru-RU" dirty="0"/>
              <a:t> </a:t>
            </a:r>
            <a:r>
              <a:rPr lang="ru-RU" dirty="0" err="1"/>
              <a:t>писательсен</a:t>
            </a:r>
            <a:r>
              <a:rPr lang="ru-RU" dirty="0"/>
              <a:t> </a:t>
            </a:r>
            <a:r>
              <a:rPr lang="ru-RU" dirty="0" err="1"/>
              <a:t>произведенийĕсене</a:t>
            </a:r>
            <a:r>
              <a:rPr lang="ru-RU" dirty="0"/>
              <a:t> </a:t>
            </a:r>
            <a:r>
              <a:rPr lang="ru-RU" dirty="0" err="1"/>
              <a:t>чăвашла</a:t>
            </a:r>
            <a:r>
              <a:rPr lang="ru-RU" dirty="0"/>
              <a:t> </a:t>
            </a:r>
            <a:r>
              <a:rPr lang="ru-RU" dirty="0" err="1"/>
              <a:t>куçарас</a:t>
            </a:r>
            <a:r>
              <a:rPr lang="ru-RU" dirty="0"/>
              <a:t> </a:t>
            </a:r>
            <a:r>
              <a:rPr lang="ru-RU" dirty="0" err="1"/>
              <a:t>тĕлĕшпе</a:t>
            </a:r>
            <a:r>
              <a:rPr lang="ru-RU" dirty="0"/>
              <a:t> те </a:t>
            </a:r>
            <a:r>
              <a:rPr lang="ru-RU" dirty="0" err="1"/>
              <a:t>нумай</a:t>
            </a:r>
            <a:r>
              <a:rPr lang="ru-RU" dirty="0"/>
              <a:t> </a:t>
            </a:r>
            <a:r>
              <a:rPr lang="ru-RU" dirty="0" err="1"/>
              <a:t>ĕçленĕ</a:t>
            </a:r>
            <a:r>
              <a:rPr lang="ru-RU" dirty="0"/>
              <a:t>.</a:t>
            </a:r>
          </a:p>
          <a:p>
            <a:r>
              <a:rPr lang="ru-RU" dirty="0"/>
              <a:t>Поэт 1942 </a:t>
            </a:r>
            <a:r>
              <a:rPr lang="ru-RU" dirty="0" err="1"/>
              <a:t>çулхи</a:t>
            </a:r>
            <a:r>
              <a:rPr lang="ru-RU" dirty="0"/>
              <a:t> </a:t>
            </a:r>
            <a:r>
              <a:rPr lang="ru-RU" dirty="0" err="1"/>
              <a:t>çу</a:t>
            </a:r>
            <a:r>
              <a:rPr lang="ru-RU" dirty="0"/>
              <a:t> </a:t>
            </a:r>
            <a:r>
              <a:rPr lang="ru-RU" dirty="0" err="1"/>
              <a:t>уйăхĕн</a:t>
            </a:r>
            <a:r>
              <a:rPr lang="ru-RU" dirty="0"/>
              <a:t> 28-мĕшĕнче туберкулез </a:t>
            </a:r>
            <a:r>
              <a:rPr lang="ru-RU" dirty="0" err="1"/>
              <a:t>чирĕпе</a:t>
            </a:r>
            <a:r>
              <a:rPr lang="ru-RU" dirty="0"/>
              <a:t> </a:t>
            </a:r>
            <a:r>
              <a:rPr lang="ru-RU" dirty="0" err="1"/>
              <a:t>вăхăтсăр</a:t>
            </a:r>
            <a:r>
              <a:rPr lang="ru-RU" dirty="0"/>
              <a:t> </a:t>
            </a:r>
            <a:r>
              <a:rPr lang="ru-RU" dirty="0" err="1"/>
              <a:t>вилнĕ</a:t>
            </a:r>
            <a:r>
              <a:rPr lang="ru-RU" dirty="0"/>
              <a:t>.</a:t>
            </a:r>
          </a:p>
          <a:p>
            <a:r>
              <a:rPr lang="ru-RU" dirty="0"/>
              <a:t>Литература </a:t>
            </a:r>
            <a:r>
              <a:rPr lang="ru-RU" dirty="0" err="1"/>
              <a:t>ĕçне</a:t>
            </a:r>
            <a:r>
              <a:rPr lang="ru-RU" dirty="0"/>
              <a:t> 1930 </a:t>
            </a:r>
            <a:r>
              <a:rPr lang="ru-RU" dirty="0" err="1"/>
              <a:t>çулсен</a:t>
            </a:r>
            <a:r>
              <a:rPr lang="ru-RU" dirty="0"/>
              <a:t> </a:t>
            </a:r>
            <a:r>
              <a:rPr lang="ru-RU" dirty="0" err="1"/>
              <a:t>пусламăшĕнче</a:t>
            </a:r>
            <a:r>
              <a:rPr lang="ru-RU" dirty="0"/>
              <a:t> </a:t>
            </a:r>
            <a:r>
              <a:rPr lang="ru-RU" dirty="0" err="1"/>
              <a:t>тытăннă</a:t>
            </a:r>
            <a:r>
              <a:rPr lang="ru-RU" dirty="0"/>
              <a:t>. </a:t>
            </a:r>
            <a:r>
              <a:rPr lang="ru-RU" dirty="0" err="1"/>
              <a:t>Унăн</a:t>
            </a:r>
            <a:r>
              <a:rPr lang="ru-RU" dirty="0"/>
              <a:t> </a:t>
            </a:r>
            <a:r>
              <a:rPr lang="ru-RU" dirty="0" err="1"/>
              <a:t>паллăрах</a:t>
            </a:r>
            <a:r>
              <a:rPr lang="ru-RU" dirty="0"/>
              <a:t> </a:t>
            </a:r>
            <a:r>
              <a:rPr lang="ru-RU" dirty="0" err="1"/>
              <a:t>кĕнекисем</a:t>
            </a:r>
            <a:r>
              <a:rPr lang="ru-RU" dirty="0"/>
              <a:t>: «</a:t>
            </a:r>
            <a:r>
              <a:rPr lang="ru-RU" dirty="0" err="1"/>
              <a:t>Çуркунне</a:t>
            </a:r>
            <a:r>
              <a:rPr lang="ru-RU" dirty="0"/>
              <a:t>» (1933). «</a:t>
            </a:r>
            <a:r>
              <a:rPr lang="ru-RU" dirty="0" err="1"/>
              <a:t>Çĕнĕ</a:t>
            </a:r>
            <a:r>
              <a:rPr lang="ru-RU" dirty="0"/>
              <a:t> </a:t>
            </a:r>
            <a:r>
              <a:rPr lang="ru-RU" dirty="0" err="1"/>
              <a:t>сăвăсем</a:t>
            </a:r>
            <a:r>
              <a:rPr lang="ru-RU" dirty="0"/>
              <a:t>» (1937). «Лирика» (1930). «</a:t>
            </a:r>
            <a:r>
              <a:rPr lang="ru-RU" dirty="0" err="1"/>
              <a:t>Сăвă</a:t>
            </a:r>
            <a:r>
              <a:rPr lang="ru-RU" dirty="0"/>
              <a:t> </a:t>
            </a:r>
            <a:r>
              <a:rPr lang="ru-RU" dirty="0" err="1"/>
              <a:t>кĕнеки</a:t>
            </a:r>
            <a:r>
              <a:rPr lang="ru-RU" dirty="0"/>
              <a:t>» (1940). «</a:t>
            </a:r>
            <a:r>
              <a:rPr lang="ru-RU" dirty="0" err="1"/>
              <a:t>Сăвăсемпе</a:t>
            </a:r>
            <a:r>
              <a:rPr lang="ru-RU" dirty="0"/>
              <a:t> </a:t>
            </a:r>
            <a:r>
              <a:rPr lang="ru-RU" dirty="0" err="1"/>
              <a:t>поэмăсем</a:t>
            </a:r>
            <a:r>
              <a:rPr lang="ru-RU" dirty="0"/>
              <a:t>» (1947,1984).</a:t>
            </a:r>
          </a:p>
          <a:p>
            <a:endParaRPr lang="ru-RU" dirty="0"/>
          </a:p>
        </p:txBody>
      </p:sp>
      <p:pic>
        <p:nvPicPr>
          <p:cNvPr id="1026" name="Picture 2" descr="C:\Users\Майя\Desktop\ivnik_nikolaev_i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324036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37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3808" y="530352"/>
            <a:ext cx="5842992" cy="4187952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Хайлавĕсем</a:t>
            </a:r>
            <a:endParaRPr lang="ru-RU" dirty="0"/>
          </a:p>
          <a:p>
            <a:pPr lvl="0"/>
            <a:r>
              <a:rPr lang="ru-RU" b="1" dirty="0" err="1">
                <a:hlinkClick r:id="rId2"/>
              </a:rPr>
              <a:t>Хĕллехи</a:t>
            </a:r>
            <a:r>
              <a:rPr lang="ru-RU" b="1" dirty="0">
                <a:hlinkClick r:id="rId2"/>
              </a:rPr>
              <a:t> </a:t>
            </a:r>
            <a:r>
              <a:rPr lang="ru-RU" b="1" dirty="0" err="1">
                <a:hlinkClick r:id="rId2"/>
              </a:rPr>
              <a:t>каç</a:t>
            </a:r>
            <a:r>
              <a:rPr lang="ru-RU" dirty="0"/>
              <a:t> | </a:t>
            </a:r>
            <a:r>
              <a:rPr lang="ru-RU" dirty="0" err="1">
                <a:hlinkClick r:id="rId3"/>
              </a:rPr>
              <a:t>Сăвă</a:t>
            </a:r>
            <a:r>
              <a:rPr lang="ru-RU" dirty="0"/>
              <a:t> | </a:t>
            </a:r>
            <a:r>
              <a:rPr lang="ru-RU" dirty="0">
                <a:hlinkClick r:id="rId4"/>
              </a:rPr>
              <a:t>1937</a:t>
            </a:r>
            <a:r>
              <a:rPr lang="ru-RU" dirty="0"/>
              <a:t> </a:t>
            </a:r>
            <a:r>
              <a:rPr lang="ru-RU" dirty="0" smtClean="0"/>
              <a:t>| </a:t>
            </a:r>
            <a:endParaRPr lang="ru-RU" dirty="0"/>
          </a:p>
          <a:p>
            <a:pPr lvl="0"/>
            <a:r>
              <a:rPr lang="ru-RU" b="1" dirty="0" err="1">
                <a:hlinkClick r:id="rId5"/>
              </a:rPr>
              <a:t>Руставелие</a:t>
            </a:r>
            <a:r>
              <a:rPr lang="ru-RU" b="1" dirty="0">
                <a:hlinkClick r:id="rId5"/>
              </a:rPr>
              <a:t> </a:t>
            </a:r>
            <a:r>
              <a:rPr lang="ru-RU" b="1" dirty="0" err="1">
                <a:hlinkClick r:id="rId5"/>
              </a:rPr>
              <a:t>асăнса</a:t>
            </a:r>
            <a:r>
              <a:rPr lang="ru-RU" dirty="0"/>
              <a:t> | </a:t>
            </a:r>
            <a:r>
              <a:rPr lang="ru-RU" dirty="0" err="1">
                <a:hlinkClick r:id="rId3"/>
              </a:rPr>
              <a:t>Сăвă</a:t>
            </a:r>
            <a:r>
              <a:rPr lang="ru-RU" dirty="0"/>
              <a:t> | </a:t>
            </a:r>
            <a:r>
              <a:rPr lang="ru-RU" dirty="0">
                <a:hlinkClick r:id="rId4"/>
              </a:rPr>
              <a:t>1937</a:t>
            </a:r>
            <a:r>
              <a:rPr lang="ru-RU" dirty="0"/>
              <a:t> | </a:t>
            </a:r>
          </a:p>
          <a:p>
            <a:pPr lvl="0"/>
            <a:r>
              <a:rPr lang="ru-RU" b="1" dirty="0" err="1">
                <a:hlinkClick r:id="rId6"/>
              </a:rPr>
              <a:t>Шехеризадăна</a:t>
            </a:r>
            <a:r>
              <a:rPr lang="ru-RU" b="1" dirty="0">
                <a:hlinkClick r:id="rId6"/>
              </a:rPr>
              <a:t> </a:t>
            </a:r>
            <a:r>
              <a:rPr lang="ru-RU" b="1" dirty="0" err="1">
                <a:hlinkClick r:id="rId6"/>
              </a:rPr>
              <a:t>вуласан</a:t>
            </a:r>
            <a:r>
              <a:rPr lang="ru-RU" dirty="0"/>
              <a:t> | </a:t>
            </a:r>
            <a:r>
              <a:rPr lang="ru-RU" dirty="0" err="1">
                <a:hlinkClick r:id="rId3"/>
              </a:rPr>
              <a:t>Сăвă</a:t>
            </a:r>
            <a:r>
              <a:rPr lang="ru-RU" dirty="0"/>
              <a:t> | </a:t>
            </a:r>
            <a:r>
              <a:rPr lang="ru-RU" dirty="0">
                <a:hlinkClick r:id="rId7"/>
              </a:rPr>
              <a:t>1938</a:t>
            </a:r>
            <a:r>
              <a:rPr lang="ru-RU" dirty="0"/>
              <a:t> | </a:t>
            </a:r>
            <a:r>
              <a:rPr lang="ru-RU" dirty="0" smtClean="0"/>
              <a:t> </a:t>
            </a:r>
            <a:endParaRPr lang="ru-RU" dirty="0"/>
          </a:p>
          <a:p>
            <a:pPr lvl="0"/>
            <a:r>
              <a:rPr lang="ru-RU" b="1" dirty="0" err="1">
                <a:hlinkClick r:id="rId8"/>
              </a:rPr>
              <a:t>Кĕсле-купăс</a:t>
            </a:r>
            <a:r>
              <a:rPr lang="ru-RU" dirty="0"/>
              <a:t> | </a:t>
            </a:r>
            <a:r>
              <a:rPr lang="ru-RU" dirty="0" err="1">
                <a:hlinkClick r:id="rId3"/>
              </a:rPr>
              <a:t>Сăвă</a:t>
            </a:r>
            <a:r>
              <a:rPr lang="ru-RU" dirty="0"/>
              <a:t> | </a:t>
            </a:r>
            <a:r>
              <a:rPr lang="ru-RU" dirty="0">
                <a:hlinkClick r:id="rId9"/>
              </a:rPr>
              <a:t>1939</a:t>
            </a:r>
            <a:r>
              <a:rPr lang="ru-RU" dirty="0"/>
              <a:t> | </a:t>
            </a:r>
          </a:p>
          <a:p>
            <a:pPr lvl="0"/>
            <a:r>
              <a:rPr lang="ru-RU" b="1" dirty="0" err="1">
                <a:hlinkClick r:id="rId10"/>
              </a:rPr>
              <a:t>Çĕрлехи</a:t>
            </a:r>
            <a:r>
              <a:rPr lang="ru-RU" b="1" dirty="0">
                <a:hlinkClick r:id="rId10"/>
              </a:rPr>
              <a:t> </a:t>
            </a:r>
            <a:r>
              <a:rPr lang="ru-RU" b="1" dirty="0" err="1">
                <a:hlinkClick r:id="rId10"/>
              </a:rPr>
              <a:t>тинĕс</a:t>
            </a:r>
            <a:r>
              <a:rPr lang="ru-RU" dirty="0"/>
              <a:t> | </a:t>
            </a:r>
            <a:r>
              <a:rPr lang="ru-RU" dirty="0" err="1">
                <a:hlinkClick r:id="rId3"/>
              </a:rPr>
              <a:t>Сăвă</a:t>
            </a:r>
            <a:r>
              <a:rPr lang="ru-RU" dirty="0"/>
              <a:t> | </a:t>
            </a:r>
          </a:p>
          <a:p>
            <a:pPr lvl="0"/>
            <a:r>
              <a:rPr lang="ru-RU" b="1" dirty="0">
                <a:hlinkClick r:id="rId11"/>
              </a:rPr>
              <a:t>Чапай</a:t>
            </a:r>
            <a:r>
              <a:rPr lang="ru-RU" dirty="0"/>
              <a:t> | </a:t>
            </a:r>
            <a:r>
              <a:rPr lang="ru-RU" dirty="0" err="1">
                <a:hlinkClick r:id="rId3"/>
              </a:rPr>
              <a:t>Сăвă</a:t>
            </a:r>
            <a:r>
              <a:rPr lang="ru-RU" dirty="0"/>
              <a:t> | </a:t>
            </a:r>
            <a:r>
              <a:rPr lang="ru-RU" dirty="0">
                <a:hlinkClick r:id="rId7"/>
              </a:rPr>
              <a:t>1938</a:t>
            </a:r>
            <a:r>
              <a:rPr lang="ru-RU" dirty="0"/>
              <a:t> | </a:t>
            </a:r>
          </a:p>
          <a:p>
            <a:pPr lvl="0"/>
            <a:r>
              <a:rPr lang="ru-RU" b="1" dirty="0" err="1">
                <a:hlinkClick r:id="rId12"/>
              </a:rPr>
              <a:t>Юрăçсем</a:t>
            </a:r>
            <a:r>
              <a:rPr lang="ru-RU" dirty="0"/>
              <a:t> | </a:t>
            </a:r>
            <a:r>
              <a:rPr lang="ru-RU" dirty="0" err="1">
                <a:hlinkClick r:id="rId3"/>
              </a:rPr>
              <a:t>Сăвă</a:t>
            </a:r>
            <a:r>
              <a:rPr lang="ru-RU" dirty="0"/>
              <a:t> | </a:t>
            </a:r>
            <a:r>
              <a:rPr lang="ru-RU" dirty="0">
                <a:hlinkClick r:id="rId7"/>
              </a:rPr>
              <a:t>1938</a:t>
            </a:r>
            <a:r>
              <a:rPr lang="ru-RU" dirty="0"/>
              <a:t> | </a:t>
            </a:r>
          </a:p>
          <a:p>
            <a:pPr lvl="0"/>
            <a:r>
              <a:rPr lang="ru-RU" b="1" dirty="0" err="1">
                <a:hlinkClick r:id="rId13"/>
              </a:rPr>
              <a:t>Ирхи</a:t>
            </a:r>
            <a:r>
              <a:rPr lang="ru-RU" b="1" dirty="0">
                <a:hlinkClick r:id="rId13"/>
              </a:rPr>
              <a:t> </a:t>
            </a:r>
            <a:r>
              <a:rPr lang="ru-RU" b="1" dirty="0" err="1">
                <a:hlinkClick r:id="rId13"/>
              </a:rPr>
              <a:t>сывлăм</a:t>
            </a:r>
            <a:r>
              <a:rPr lang="ru-RU" b="1" dirty="0">
                <a:hlinkClick r:id="rId13"/>
              </a:rPr>
              <a:t> </a:t>
            </a:r>
            <a:r>
              <a:rPr lang="ru-RU" b="1" dirty="0" err="1">
                <a:hlinkClick r:id="rId13"/>
              </a:rPr>
              <a:t>кайăкĕ</a:t>
            </a:r>
            <a:r>
              <a:rPr lang="ru-RU" b="1" dirty="0">
                <a:hlinkClick r:id="rId13"/>
              </a:rPr>
              <a:t> </a:t>
            </a:r>
            <a:r>
              <a:rPr lang="ru-RU" b="1" dirty="0" err="1">
                <a:hlinkClick r:id="rId13"/>
              </a:rPr>
              <a:t>ман</a:t>
            </a:r>
            <a:r>
              <a:rPr lang="ru-RU" b="1" dirty="0">
                <a:hlinkClick r:id="rId13"/>
              </a:rPr>
              <a:t> </a:t>
            </a:r>
            <a:r>
              <a:rPr lang="ru-RU" b="1" dirty="0" err="1">
                <a:hlinkClick r:id="rId13"/>
              </a:rPr>
              <a:t>пуласчĕ</a:t>
            </a:r>
            <a:r>
              <a:rPr lang="ru-RU" b="1" dirty="0">
                <a:hlinkClick r:id="rId13"/>
              </a:rPr>
              <a:t>...</a:t>
            </a:r>
            <a:r>
              <a:rPr lang="ru-RU" dirty="0"/>
              <a:t> | </a:t>
            </a:r>
            <a:r>
              <a:rPr lang="ru-RU" dirty="0" err="1">
                <a:hlinkClick r:id="rId3"/>
              </a:rPr>
              <a:t>Сăвă</a:t>
            </a:r>
            <a:r>
              <a:rPr lang="ru-RU" dirty="0"/>
              <a:t> | </a:t>
            </a:r>
            <a:r>
              <a:rPr lang="ru-RU" dirty="0">
                <a:hlinkClick r:id="rId14"/>
              </a:rPr>
              <a:t>1936</a:t>
            </a:r>
            <a:r>
              <a:rPr lang="ru-RU" dirty="0"/>
              <a:t> | </a:t>
            </a:r>
            <a:r>
              <a:rPr lang="ru-RU" dirty="0" smtClean="0"/>
              <a:t> </a:t>
            </a:r>
            <a:endParaRPr lang="ru-RU" dirty="0"/>
          </a:p>
          <a:p>
            <a:pPr lvl="0"/>
            <a:r>
              <a:rPr lang="ru-RU" b="1" dirty="0" err="1">
                <a:hlinkClick r:id="rId15"/>
              </a:rPr>
              <a:t>Тĕлĕк</a:t>
            </a:r>
            <a:r>
              <a:rPr lang="ru-RU" dirty="0"/>
              <a:t> | </a:t>
            </a:r>
            <a:r>
              <a:rPr lang="ru-RU" dirty="0" err="1">
                <a:hlinkClick r:id="rId3"/>
              </a:rPr>
              <a:t>Сăвă</a:t>
            </a:r>
            <a:r>
              <a:rPr lang="ru-RU" dirty="0"/>
              <a:t> | </a:t>
            </a:r>
            <a:r>
              <a:rPr lang="ru-RU" dirty="0">
                <a:hlinkClick r:id="rId9"/>
              </a:rPr>
              <a:t>1939</a:t>
            </a:r>
            <a:r>
              <a:rPr lang="ru-RU" dirty="0"/>
              <a:t> | </a:t>
            </a:r>
          </a:p>
          <a:p>
            <a:pPr lvl="0"/>
            <a:r>
              <a:rPr lang="ru-RU" b="1" dirty="0" err="1">
                <a:hlinkClick r:id="rId16"/>
              </a:rPr>
              <a:t>Амăшĕ</a:t>
            </a:r>
            <a:r>
              <a:rPr lang="ru-RU" b="1" dirty="0">
                <a:hlinkClick r:id="rId16"/>
              </a:rPr>
              <a:t> </a:t>
            </a:r>
            <a:r>
              <a:rPr lang="ru-RU" b="1" dirty="0" err="1">
                <a:hlinkClick r:id="rId16"/>
              </a:rPr>
              <a:t>хĕрне</a:t>
            </a:r>
            <a:r>
              <a:rPr lang="ru-RU" b="1" dirty="0">
                <a:hlinkClick r:id="rId16"/>
              </a:rPr>
              <a:t> </a:t>
            </a:r>
            <a:r>
              <a:rPr lang="ru-RU" b="1" dirty="0" err="1">
                <a:hlinkClick r:id="rId16"/>
              </a:rPr>
              <a:t>ăсатрĕ</a:t>
            </a:r>
            <a:r>
              <a:rPr lang="ru-RU" dirty="0"/>
              <a:t> | </a:t>
            </a:r>
            <a:r>
              <a:rPr lang="ru-RU" dirty="0" err="1">
                <a:hlinkClick r:id="rId3"/>
              </a:rPr>
              <a:t>Сăвă</a:t>
            </a:r>
            <a:r>
              <a:rPr lang="ru-RU" dirty="0"/>
              <a:t> | </a:t>
            </a:r>
            <a:r>
              <a:rPr lang="ru-RU" dirty="0">
                <a:hlinkClick r:id="rId14"/>
              </a:rPr>
              <a:t>1936</a:t>
            </a:r>
            <a:r>
              <a:rPr lang="ru-RU" dirty="0"/>
              <a:t> </a:t>
            </a:r>
            <a:r>
              <a:rPr lang="ru-RU" dirty="0" smtClean="0"/>
              <a:t>|</a:t>
            </a:r>
            <a:endParaRPr lang="ru-RU" dirty="0"/>
          </a:p>
          <a:p>
            <a:pPr lvl="0"/>
            <a:r>
              <a:rPr lang="ru-RU" b="1" dirty="0" err="1">
                <a:hlinkClick r:id="rId17"/>
              </a:rPr>
              <a:t>Ылхан</a:t>
            </a:r>
            <a:r>
              <a:rPr lang="ru-RU" dirty="0"/>
              <a:t> | </a:t>
            </a:r>
            <a:r>
              <a:rPr lang="ru-RU" dirty="0" err="1">
                <a:hlinkClick r:id="rId3"/>
              </a:rPr>
              <a:t>Сăвă</a:t>
            </a:r>
            <a:r>
              <a:rPr lang="ru-RU" dirty="0"/>
              <a:t> | </a:t>
            </a:r>
            <a:r>
              <a:rPr lang="ru-RU" dirty="0">
                <a:hlinkClick r:id="rId18"/>
              </a:rPr>
              <a:t>1942</a:t>
            </a:r>
            <a:r>
              <a:rPr lang="ru-RU" dirty="0"/>
              <a:t> | </a:t>
            </a:r>
            <a:r>
              <a:rPr lang="ru-RU" dirty="0" smtClean="0"/>
              <a:t> </a:t>
            </a:r>
            <a:endParaRPr lang="ru-RU" dirty="0"/>
          </a:p>
          <a:p>
            <a:pPr lvl="0"/>
            <a:r>
              <a:rPr lang="ru-RU" b="1" dirty="0" err="1">
                <a:hlinkClick r:id="rId19"/>
              </a:rPr>
              <a:t>Юрату</a:t>
            </a:r>
            <a:r>
              <a:rPr lang="ru-RU" dirty="0"/>
              <a:t> | </a:t>
            </a:r>
            <a:r>
              <a:rPr lang="ru-RU" dirty="0" err="1">
                <a:hlinkClick r:id="rId3"/>
              </a:rPr>
              <a:t>Сăвă</a:t>
            </a:r>
            <a:r>
              <a:rPr lang="ru-RU" dirty="0"/>
              <a:t> | </a:t>
            </a:r>
          </a:p>
          <a:p>
            <a:endParaRPr lang="ru-RU" dirty="0"/>
          </a:p>
        </p:txBody>
      </p:sp>
      <p:pic>
        <p:nvPicPr>
          <p:cNvPr id="2050" name="Picture 2" descr="C:\Users\Майя\Desktop\42301.jp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38" y="3429000"/>
            <a:ext cx="2157313" cy="297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Майя\Desktop\42302.jp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2229321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71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187952"/>
          </a:xfrm>
        </p:spPr>
        <p:txBody>
          <a:bodyPr/>
          <a:lstStyle/>
          <a:p>
            <a:r>
              <a:rPr lang="ru-RU" b="1" i="1" dirty="0"/>
              <a:t> </a:t>
            </a:r>
            <a:r>
              <a:rPr lang="ru-RU" sz="3200" b="1" i="1" dirty="0" err="1"/>
              <a:t>И.Ивник</a:t>
            </a:r>
            <a:r>
              <a:rPr lang="ru-RU" sz="3200" b="1" i="1" dirty="0"/>
              <a:t> – лирик, </a:t>
            </a:r>
            <a:r>
              <a:rPr lang="ru-RU" sz="3200" b="1" i="1" dirty="0" err="1"/>
              <a:t>вảл</a:t>
            </a:r>
            <a:r>
              <a:rPr lang="ru-RU" sz="3200" b="1" i="1" dirty="0"/>
              <a:t> </a:t>
            </a:r>
            <a:r>
              <a:rPr lang="ru-RU" sz="3200" b="1" i="1" dirty="0" err="1"/>
              <a:t>çепẻç</a:t>
            </a:r>
            <a:r>
              <a:rPr lang="ru-RU" sz="3200" b="1" i="1" dirty="0"/>
              <a:t> те </a:t>
            </a:r>
            <a:r>
              <a:rPr lang="ru-RU" sz="3200" b="1" i="1" dirty="0" err="1"/>
              <a:t>ачаш</a:t>
            </a:r>
            <a:r>
              <a:rPr lang="ru-RU" sz="3200" b="1" i="1" dirty="0"/>
              <a:t> </a:t>
            </a:r>
            <a:r>
              <a:rPr lang="ru-RU" sz="3200" b="1" i="1" dirty="0" err="1"/>
              <a:t>сảмахсемпе</a:t>
            </a:r>
            <a:r>
              <a:rPr lang="ru-RU" sz="3200" b="1" i="1" dirty="0"/>
              <a:t> </a:t>
            </a:r>
            <a:r>
              <a:rPr lang="ru-RU" sz="3200" b="1" i="1" dirty="0" err="1"/>
              <a:t>таврари</a:t>
            </a:r>
            <a:r>
              <a:rPr lang="ru-RU" sz="3200" b="1" i="1" dirty="0"/>
              <a:t> </a:t>
            </a:r>
            <a:r>
              <a:rPr lang="ru-RU" sz="3200" b="1" i="1" dirty="0" err="1"/>
              <a:t>пулảмсене</a:t>
            </a:r>
            <a:r>
              <a:rPr lang="ru-RU" sz="3200" b="1" i="1" dirty="0"/>
              <a:t>, </a:t>
            </a:r>
            <a:r>
              <a:rPr lang="ru-RU" sz="3200" b="1" i="1" dirty="0" err="1"/>
              <a:t>пурнảçри</a:t>
            </a:r>
            <a:r>
              <a:rPr lang="ru-RU" sz="3200" b="1" i="1" dirty="0"/>
              <a:t> </a:t>
            </a:r>
            <a:r>
              <a:rPr lang="ru-RU" sz="3200" b="1" i="1" dirty="0" err="1"/>
              <a:t>ẻçсене</a:t>
            </a:r>
            <a:r>
              <a:rPr lang="ru-RU" sz="3200" b="1" i="1" dirty="0"/>
              <a:t> </a:t>
            </a:r>
            <a:r>
              <a:rPr lang="ru-RU" sz="3200" b="1" i="1" dirty="0" err="1"/>
              <a:t>сảнласа</a:t>
            </a:r>
            <a:r>
              <a:rPr lang="ru-RU" sz="3200" b="1" i="1" dirty="0"/>
              <a:t> </a:t>
            </a:r>
            <a:r>
              <a:rPr lang="ru-RU" sz="3200" b="1" i="1" dirty="0" err="1"/>
              <a:t>парать</a:t>
            </a:r>
            <a:r>
              <a:rPr lang="ru-RU" sz="3200" b="1" i="1" dirty="0"/>
              <a:t>. </a:t>
            </a:r>
            <a:r>
              <a:rPr lang="ru-RU" sz="3200" b="1" i="1" dirty="0" err="1"/>
              <a:t>Унảн</a:t>
            </a:r>
            <a:r>
              <a:rPr lang="ru-RU" sz="3200" b="1" i="1" dirty="0"/>
              <a:t> </a:t>
            </a:r>
            <a:r>
              <a:rPr lang="ru-RU" sz="3200" b="1" i="1" dirty="0" err="1"/>
              <a:t>сảмахẻсем</a:t>
            </a:r>
            <a:r>
              <a:rPr lang="ru-RU" sz="3200" b="1" i="1" dirty="0"/>
              <a:t> </a:t>
            </a:r>
            <a:r>
              <a:rPr lang="ru-RU" sz="3200" b="1" i="1" dirty="0" err="1"/>
              <a:t>пирẻн</a:t>
            </a:r>
            <a:r>
              <a:rPr lang="ru-RU" sz="3200" b="1" i="1" dirty="0"/>
              <a:t> </a:t>
            </a:r>
            <a:r>
              <a:rPr lang="ru-RU" sz="3200" b="1" i="1" dirty="0" err="1"/>
              <a:t>чẻлхере</a:t>
            </a:r>
            <a:r>
              <a:rPr lang="ru-RU" sz="3200" b="1" i="1" dirty="0"/>
              <a:t>, </a:t>
            </a:r>
            <a:r>
              <a:rPr lang="ru-RU" sz="3200" b="1" i="1" dirty="0" err="1"/>
              <a:t>чунра</a:t>
            </a:r>
            <a:r>
              <a:rPr lang="ru-RU" sz="3200" b="1" i="1" dirty="0"/>
              <a:t> </a:t>
            </a:r>
            <a:r>
              <a:rPr lang="ru-RU" sz="3200" b="1" i="1" dirty="0" err="1"/>
              <a:t>упранаççẻ</a:t>
            </a:r>
            <a:r>
              <a:rPr lang="ru-RU" sz="3200" b="1" i="1" dirty="0"/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2635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Arial Cyr Boldit Chuv" pitchFamily="34" charset="-52"/>
              </a:rPr>
              <a:t>Вёл М? </a:t>
            </a:r>
            <a:r>
              <a:rPr lang="ru-RU" sz="3600" dirty="0" err="1">
                <a:latin typeface="Arial Cyr Boldit Chuv" pitchFamily="34" charset="-52"/>
              </a:rPr>
              <a:t>Лермонтовён</a:t>
            </a:r>
            <a:r>
              <a:rPr lang="ru-RU" sz="3600" dirty="0">
                <a:latin typeface="Arial Cyr Boldit Chuv" pitchFamily="34" charset="-52"/>
              </a:rPr>
              <a:t> «</a:t>
            </a:r>
            <a:r>
              <a:rPr lang="ru-RU" sz="3600" dirty="0" err="1">
                <a:latin typeface="Arial Cyr Boldit Chuv" pitchFamily="34" charset="-52"/>
              </a:rPr>
              <a:t>Мцыри»поэмине</a:t>
            </a:r>
            <a:r>
              <a:rPr lang="ru-RU" sz="3600" dirty="0">
                <a:latin typeface="Arial Cyr Boldit Chuv" pitchFamily="34" charset="-52"/>
              </a:rPr>
              <a:t>: А? </a:t>
            </a:r>
            <a:r>
              <a:rPr lang="ru-RU" sz="3600" dirty="0" err="1">
                <a:latin typeface="Arial Cyr Boldit Chuv" pitchFamily="34" charset="-52"/>
              </a:rPr>
              <a:t>Пушкинён</a:t>
            </a:r>
            <a:r>
              <a:rPr lang="ru-RU" sz="3600" dirty="0">
                <a:latin typeface="Arial Cyr Boldit Chuv" pitchFamily="34" charset="-52"/>
              </a:rPr>
              <a:t> «</a:t>
            </a:r>
            <a:r>
              <a:rPr lang="ru-RU" sz="3600" dirty="0" err="1">
                <a:latin typeface="Arial Cyr Boldit Chuv" pitchFamily="34" charset="-52"/>
              </a:rPr>
              <a:t>Чул</a:t>
            </a:r>
            <a:r>
              <a:rPr lang="ru-RU" sz="3600" dirty="0">
                <a:latin typeface="Arial Cyr Boldit Chuv" pitchFamily="34" charset="-52"/>
              </a:rPr>
              <a:t> </a:t>
            </a:r>
            <a:r>
              <a:rPr lang="ru-RU" sz="3600" dirty="0" err="1">
                <a:latin typeface="Arial Cyr Boldit Chuv" pitchFamily="34" charset="-52"/>
              </a:rPr>
              <a:t>хёна</a:t>
            </a:r>
            <a:r>
              <a:rPr lang="ru-RU" sz="3600" dirty="0">
                <a:latin typeface="Arial Cyr Boldit Chuv" pitchFamily="34" charset="-52"/>
              </a:rPr>
              <a:t>» </a:t>
            </a:r>
            <a:r>
              <a:rPr lang="ru-RU" sz="3600" dirty="0" err="1">
                <a:latin typeface="Arial Cyr Boldit Chuv" pitchFamily="34" charset="-52"/>
              </a:rPr>
              <a:t>трагедине</a:t>
            </a:r>
            <a:r>
              <a:rPr lang="ru-RU" sz="3600" dirty="0">
                <a:latin typeface="Arial Cyr Boldit Chuv" pitchFamily="34" charset="-52"/>
              </a:rPr>
              <a:t>: «Бахчисарай» </a:t>
            </a:r>
            <a:r>
              <a:rPr lang="ru-RU" sz="3600" dirty="0" err="1">
                <a:latin typeface="Arial Cyr Boldit Chuv" pitchFamily="34" charset="-52"/>
              </a:rPr>
              <a:t>поэмине</a:t>
            </a:r>
            <a:r>
              <a:rPr lang="ru-RU" sz="3600" dirty="0">
                <a:latin typeface="Arial Cyr Boldit Chuv" pitchFamily="34" charset="-52"/>
              </a:rPr>
              <a:t>: </a:t>
            </a:r>
            <a:r>
              <a:rPr lang="ru-RU" sz="3600" dirty="0" err="1">
                <a:latin typeface="Arial Cyr Boldit Chuv" pitchFamily="34" charset="-52"/>
              </a:rPr>
              <a:t>Т?Шевченко</a:t>
            </a:r>
            <a:r>
              <a:rPr lang="ru-RU" sz="3600" dirty="0">
                <a:latin typeface="Arial Cyr Boldit Chuv" pitchFamily="34" charset="-52"/>
              </a:rPr>
              <a:t>: </a:t>
            </a:r>
            <a:r>
              <a:rPr lang="ru-RU" sz="3600" dirty="0" err="1">
                <a:latin typeface="Arial Cyr Boldit Chuv" pitchFamily="34" charset="-52"/>
              </a:rPr>
              <a:t>В?Маяковский</a:t>
            </a:r>
            <a:r>
              <a:rPr lang="ru-RU" sz="3600" dirty="0">
                <a:latin typeface="Arial Cyr Boldit Chuv" pitchFamily="34" charset="-52"/>
              </a:rPr>
              <a:t>: </a:t>
            </a:r>
            <a:r>
              <a:rPr lang="ru-RU" sz="3600" dirty="0" err="1">
                <a:latin typeface="Arial Cyr Boldit Chuv" pitchFamily="34" charset="-52"/>
              </a:rPr>
              <a:t>М?Исаковский</a:t>
            </a:r>
            <a:r>
              <a:rPr lang="ru-RU" sz="3600" dirty="0">
                <a:latin typeface="Arial Cyr Boldit Chuv" pitchFamily="34" charset="-52"/>
              </a:rPr>
              <a:t> </a:t>
            </a:r>
            <a:r>
              <a:rPr lang="ru-RU" sz="3600" dirty="0" err="1">
                <a:latin typeface="Arial Cyr Boldit Chuv" pitchFamily="34" charset="-52"/>
              </a:rPr>
              <a:t>поэтсен</a:t>
            </a:r>
            <a:r>
              <a:rPr lang="ru-RU" sz="3600" dirty="0">
                <a:latin typeface="Arial Cyr Boldit Chuv" pitchFamily="34" charset="-52"/>
              </a:rPr>
              <a:t> </a:t>
            </a:r>
            <a:r>
              <a:rPr lang="ru-RU" sz="3600" dirty="0" err="1">
                <a:latin typeface="Arial Cyr Boldit Chuv" pitchFamily="34" charset="-52"/>
              </a:rPr>
              <a:t>произведений.сене</a:t>
            </a:r>
            <a:r>
              <a:rPr lang="ru-RU" sz="3600" dirty="0">
                <a:latin typeface="Arial Cyr Boldit Chuv" pitchFamily="34" charset="-52"/>
              </a:rPr>
              <a:t> ку=</a:t>
            </a:r>
            <a:r>
              <a:rPr lang="ru-RU" sz="3600" dirty="0" err="1">
                <a:latin typeface="Arial Cyr Boldit Chuv" pitchFamily="34" charset="-52"/>
              </a:rPr>
              <a:t>арнё</a:t>
            </a:r>
            <a:r>
              <a:rPr lang="ru-RU" sz="3600" dirty="0">
                <a:latin typeface="Arial Cyr Boldit Chuv" pitchFamily="34" charset="-52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640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658</Words>
  <Application>Microsoft Office PowerPoint</Application>
  <PresentationFormat>Экран (4:3)</PresentationFormat>
  <Paragraphs>76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3-мẻш шảпчảк юрри     эреветлẻ, уççảн    хẻпẻртенẻ,чÿхенсе каять</vt:lpstr>
      <vt:lpstr>4-мẻш сывлảм мảя шảрçа пек кẻмẻлẻн-мерченẻн чảмảртанчẻ çакảттảм</vt:lpstr>
      <vt:lpstr>5-мẻш çẻмẻрт ыйхине шап-шурả ẻç çине васканảн çеçке çурнả сирет </vt:lpstr>
      <vt:lpstr>6-мẻш ẻмẻр ире чаплả хавас пẻлет пулẻ хапảллатпảр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Майя</dc:creator>
  <cp:lastModifiedBy>Майя</cp:lastModifiedBy>
  <cp:revision>35</cp:revision>
  <dcterms:created xsi:type="dcterms:W3CDTF">2012-04-10T16:46:24Z</dcterms:created>
  <dcterms:modified xsi:type="dcterms:W3CDTF">2012-05-29T06:50:25Z</dcterms:modified>
</cp:coreProperties>
</file>