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3" r:id="rId2"/>
    <p:sldId id="286" r:id="rId3"/>
    <p:sldId id="264" r:id="rId4"/>
    <p:sldId id="266" r:id="rId5"/>
    <p:sldId id="265" r:id="rId6"/>
    <p:sldId id="285" r:id="rId7"/>
    <p:sldId id="277" r:id="rId8"/>
    <p:sldId id="268" r:id="rId9"/>
    <p:sldId id="282" r:id="rId10"/>
    <p:sldId id="284" r:id="rId11"/>
    <p:sldId id="283" r:id="rId12"/>
    <p:sldId id="274" r:id="rId13"/>
    <p:sldId id="280" r:id="rId14"/>
    <p:sldId id="281" r:id="rId15"/>
    <p:sldId id="276" r:id="rId16"/>
    <p:sldId id="25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138" autoAdjust="0"/>
    <p:restoredTop sz="94660"/>
  </p:normalViewPr>
  <p:slideViewPr>
    <p:cSldViewPr>
      <p:cViewPr varScale="1">
        <p:scale>
          <a:sx n="68" d="100"/>
          <a:sy n="68" d="100"/>
        </p:scale>
        <p:origin x="-9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ля\Desktop\Фотографии Общение\yLx_iZtjNf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3521075" cy="2347913"/>
          </a:xfrm>
          <a:prstGeom prst="rect">
            <a:avLst/>
          </a:prstGeom>
          <a:noFill/>
        </p:spPr>
      </p:pic>
      <p:pic>
        <p:nvPicPr>
          <p:cNvPr id="1027" name="Picture 3" descr="C:\Users\Коля\Desktop\Фотографии Общение\nHn8lj-sDB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622925" y="1295400"/>
            <a:ext cx="3521075" cy="2347913"/>
          </a:xfrm>
          <a:prstGeom prst="rect">
            <a:avLst/>
          </a:prstGeom>
          <a:noFill/>
        </p:spPr>
      </p:pic>
      <p:pic>
        <p:nvPicPr>
          <p:cNvPr id="1028" name="Picture 4" descr="C:\Users\Коля\Desktop\Фотографии Общение\111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1" y="3094598"/>
            <a:ext cx="3352800" cy="222689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62000" y="5181600"/>
            <a:ext cx="719940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бмен информацией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76400" y="228600"/>
            <a:ext cx="5257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бщение - это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52400" y="457200"/>
            <a:ext cx="9144000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Можно ли давать номер телефона без разрешения владельца?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Да, что в этом особенного.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Только в том случае, если люди знакомы друг с другом,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Нет.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6.Вы разговариваете по телефону, а в это время вам позвонили в дверь. Что делать?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Попрошу собеседника подождать некоторое время у телефона, пока я разберусь с посетителем.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Открою дверь и вернусь к разговору по телефону.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 Извинюсь перед собеседником и скажу, что перезвоню попозже.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7. Кто-либо по ошибке набрал ваш номер. Что вы сделаете?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Просто положу трубку.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Посоветую точнее набирать номер,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в) Отвечу: «К сожалению, вы ошиблись».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8. Вы сняли трубку, а к телефону попросили подойти младшую (старшую) сестру (брата). Как вы поступите?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Сначала спрошу, кто звонит.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Молча, положу трубку у аппарата и позову.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 Скажу: «Подождите, пожалуйста, сейчас позову».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838200"/>
            <a:ext cx="9144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9. Кто первым заканчивает разговор?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Тот, кому больше нечего сказать.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Тот, кто не хочет больше разговаривать.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Тот, кто </a:t>
            </a: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позвонил.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10. У вас мобильный телефон. Где он будет помехой?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В парикмахерской.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В </a:t>
            </a: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транспорте.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в) На концерте.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11. Вы не хотите разговаривать с очень навязчивым человеком.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вы скажете?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Что кто-то позвонил в дверь.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Что срочно должны позвонить родители.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Что у вас гости, и кто-то срочно нуждается в вашей помощи. 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762000"/>
            <a:ext cx="822960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                        Ситуация 1.</a:t>
            </a:r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По просьбе классного руководителя вы звоните другу, чтобы напомнить ему о предстоящем походе в музей. Вам нужно сообщить ему, что сбор назначен у школы в 15:00.  Трубку взяла его мама, друга не оказалось дома. Маму зовут Екатерина Васильевна.  Как вы будете разговаривать?</a:t>
            </a:r>
          </a:p>
          <a:p>
            <a:r>
              <a:rPr lang="ru-RU" sz="3200" dirty="0" smtClean="0"/>
              <a:t> </a:t>
            </a:r>
          </a:p>
          <a:p>
            <a:r>
              <a:rPr lang="ru-RU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1371600"/>
            <a:ext cx="876300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4000" dirty="0" smtClean="0"/>
              <a:t>Вам позвонила подруга и хочет сообщить что-то интересное. По ее интонации вы понимаете, что это надолго. Но вы очень заняты. Как вы поступите?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76600" y="381000"/>
            <a:ext cx="28296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Ситуация 2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1295400"/>
            <a:ext cx="8001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Ситуация 3.</a:t>
            </a:r>
            <a:endParaRPr lang="ru-RU" sz="3600" dirty="0" smtClean="0"/>
          </a:p>
          <a:p>
            <a:endParaRPr lang="ru-RU" sz="3600" dirty="0" smtClean="0"/>
          </a:p>
          <a:p>
            <a:r>
              <a:rPr lang="ru-RU" sz="3600" dirty="0" smtClean="0"/>
              <a:t>Вы позвонили другу домой, но вам ответил незнакомый голос. Как вы поступите?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1554163"/>
            <a:ext cx="8686800" cy="4525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000"/>
              <a:t>«Хочешь быть умным, научись разумно спрашивать, внимательно слушать, спокойно отвечать и переставать говорить, когда нечего больше сказать»</a:t>
            </a:r>
          </a:p>
          <a:p>
            <a:pPr algn="r">
              <a:buFont typeface="Wingdings" pitchFamily="2" charset="2"/>
              <a:buNone/>
            </a:pPr>
            <a:r>
              <a:rPr lang="ru-RU"/>
              <a:t>И. Лафатер, мыслитель 18 века</a:t>
            </a:r>
          </a:p>
        </p:txBody>
      </p:sp>
      <p:pic>
        <p:nvPicPr>
          <p:cNvPr id="23556" name="Picture 4" descr="a33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941888"/>
            <a:ext cx="2089150" cy="14287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estival.1september.ru/articles/648532/presentation/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Коля\Desktop\Фотографии Общение\IMG_34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657600"/>
            <a:ext cx="3810000" cy="2845741"/>
          </a:xfrm>
          <a:prstGeom prst="rect">
            <a:avLst/>
          </a:prstGeom>
          <a:noFill/>
        </p:spPr>
      </p:pic>
      <p:pic>
        <p:nvPicPr>
          <p:cNvPr id="4" name="Picture 2" descr="Всего Почта предлагает своим клиентам свыше 80 почтовых, финансовых, - Картинка 16982/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1066800"/>
            <a:ext cx="3048000" cy="2286000"/>
          </a:xfrm>
          <a:prstGeom prst="rect">
            <a:avLst/>
          </a:prstGeom>
          <a:noFill/>
        </p:spPr>
      </p:pic>
      <p:pic>
        <p:nvPicPr>
          <p:cNvPr id="30723" name="Picture 3" descr="C:\Users\Коля\Desktop\Фотографии Общение\IMG_34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143000"/>
            <a:ext cx="2448475" cy="1828799"/>
          </a:xfrm>
          <a:prstGeom prst="rect">
            <a:avLst/>
          </a:prstGeom>
          <a:noFill/>
        </p:spPr>
      </p:pic>
      <p:pic>
        <p:nvPicPr>
          <p:cNvPr id="30724" name="Picture 4" descr="C:\Users\Коля\Desktop\Фотографии Общение\IMG_346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67200"/>
            <a:ext cx="3449780" cy="2576688"/>
          </a:xfrm>
          <a:prstGeom prst="rect">
            <a:avLst/>
          </a:prstGeom>
          <a:noFill/>
        </p:spPr>
      </p:pic>
      <p:pic>
        <p:nvPicPr>
          <p:cNvPr id="30725" name="Picture 5" descr="C:\Users\Коля\Desktop\Фотографии Общение\4IBJcILSiHo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62200" y="2209800"/>
            <a:ext cx="3048000" cy="2032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33600" y="381000"/>
            <a:ext cx="47484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2"/>
                </a:solidFill>
              </a:rPr>
              <a:t>Средства общения</a:t>
            </a:r>
            <a:endParaRPr lang="ru-RU" sz="40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ля\Desktop\Фотографии Общение\IMG_346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2438400" cy="1820779"/>
          </a:xfrm>
          <a:prstGeom prst="rect">
            <a:avLst/>
          </a:prstGeom>
          <a:noFill/>
        </p:spPr>
      </p:pic>
      <p:pic>
        <p:nvPicPr>
          <p:cNvPr id="2052" name="Picture 4" descr="C:\Users\Коля\Desktop\Фотографии Общение\IMG_346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5029200"/>
            <a:ext cx="2057400" cy="1536700"/>
          </a:xfrm>
          <a:prstGeom prst="rect">
            <a:avLst/>
          </a:prstGeom>
          <a:noFill/>
        </p:spPr>
      </p:pic>
      <p:pic>
        <p:nvPicPr>
          <p:cNvPr id="1026" name="Picture 2" descr="F:\Новая папка\IMG_10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457200"/>
            <a:ext cx="2209800" cy="165052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47800" y="2133600"/>
            <a:ext cx="6680034" cy="26670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Культура общения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телефону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5361" name="Picture 1" descr="C:\Users\Коля\Desktop\Фотографии Общение\IMG_346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4913489"/>
            <a:ext cx="2278443" cy="170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28600" y="2332037"/>
            <a:ext cx="8686800" cy="452596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В начале разговора поздоровайся, представься.</a:t>
            </a:r>
          </a:p>
          <a:p>
            <a:pPr lvl="0"/>
            <a:r>
              <a:rPr lang="ru-RU" dirty="0" smtClean="0"/>
              <a:t>Отвечай вежливо, не кричи в трубку.</a:t>
            </a:r>
          </a:p>
          <a:p>
            <a:pPr lvl="0"/>
            <a:r>
              <a:rPr lang="ru-RU" dirty="0" smtClean="0"/>
              <a:t>Не веди по телефону пустых разговоров.</a:t>
            </a:r>
          </a:p>
          <a:p>
            <a:pPr lvl="0"/>
            <a:r>
              <a:rPr lang="ru-RU" dirty="0" smtClean="0"/>
              <a:t>Нельзя звонить слишком рано или слишком поздно.</a:t>
            </a:r>
          </a:p>
          <a:p>
            <a:pPr lvl="0"/>
            <a:r>
              <a:rPr lang="ru-RU" dirty="0" smtClean="0"/>
              <a:t>Внимательно слушайте, не перебивайте собеседника.</a:t>
            </a:r>
          </a:p>
          <a:p>
            <a:pPr lvl="0"/>
            <a:r>
              <a:rPr lang="ru-RU" dirty="0" smtClean="0"/>
              <a:t>Если ошиблись номером, извинитесь.</a:t>
            </a:r>
          </a:p>
          <a:p>
            <a:pPr lvl="0"/>
            <a:r>
              <a:rPr lang="ru-RU" dirty="0" smtClean="0"/>
              <a:t>Заканчивая разговор, попрощайтесь.</a:t>
            </a:r>
          </a:p>
          <a:p>
            <a:pPr lvl="0"/>
            <a:r>
              <a:rPr lang="ru-RU" dirty="0" smtClean="0"/>
              <a:t>На телефонный звонок отвечайте сразу.</a:t>
            </a:r>
          </a:p>
          <a:p>
            <a:pPr lvl="0"/>
            <a:r>
              <a:rPr lang="ru-RU" dirty="0" smtClean="0"/>
              <a:t>Во время разговора используйте вежливые слова.</a:t>
            </a:r>
          </a:p>
          <a:p>
            <a:pPr lvl="0"/>
            <a:r>
              <a:rPr lang="ru-RU" dirty="0" smtClean="0"/>
              <a:t>Отключайте телефон в тех местах, где этого требует правила этикета.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381000"/>
            <a:ext cx="75438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Правила общения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 телефону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Mobile Phone Images Wallpapers Mobile Phone Wallpaper W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362200"/>
            <a:ext cx="3429000" cy="3429000"/>
          </a:xfrm>
          <a:prstGeom prst="rect">
            <a:avLst/>
          </a:prstGeom>
          <a:noFill/>
        </p:spPr>
      </p:pic>
      <p:pic>
        <p:nvPicPr>
          <p:cNvPr id="17412" name="Picture 4" descr="http://im0-tub-ru.yandex.net/i?id=85f70d8d0bef4e28aa20fc2b110f02cc-133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886200"/>
            <a:ext cx="1905000" cy="1905000"/>
          </a:xfrm>
          <a:prstGeom prst="rect">
            <a:avLst/>
          </a:prstGeom>
          <a:noFill/>
        </p:spPr>
      </p:pic>
      <p:pic>
        <p:nvPicPr>
          <p:cNvPr id="17416" name="Picture 8" descr="Операторы мобильной связи отключили в Петербурге шифрование связ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1295400"/>
            <a:ext cx="28575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1-tub-ru.yandex.net/i?id=1209cb5c39215db0c73362642107d171-82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505200"/>
            <a:ext cx="5029200" cy="3352800"/>
          </a:xfrm>
          <a:prstGeom prst="rect">
            <a:avLst/>
          </a:prstGeom>
          <a:noFill/>
        </p:spPr>
      </p:pic>
      <p:pic>
        <p:nvPicPr>
          <p:cNvPr id="1030" name="Picture 6" descr="Официальный сайт администрации г.Малгобе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600200"/>
            <a:ext cx="3581400" cy="26860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0" y="685800"/>
            <a:ext cx="67778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chemeClr val="tx2"/>
                </a:solidFill>
              </a:rPr>
              <a:t>Телефоны экстренных</a:t>
            </a:r>
          </a:p>
          <a:p>
            <a:r>
              <a:rPr lang="ru-RU" sz="4800" b="1" i="1" dirty="0" smtClean="0">
                <a:solidFill>
                  <a:schemeClr val="tx2"/>
                </a:solidFill>
              </a:rPr>
              <a:t> </a:t>
            </a:r>
            <a:r>
              <a:rPr lang="ru-RU" sz="4800" b="1" i="1" dirty="0" smtClean="0">
                <a:solidFill>
                  <a:schemeClr val="tx2"/>
                </a:solidFill>
              </a:rPr>
              <a:t>           служб</a:t>
            </a:r>
            <a:endParaRPr lang="ru-RU" sz="48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404813"/>
            <a:ext cx="8229600" cy="5726112"/>
          </a:xfrm>
        </p:spPr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None/>
            </a:pPr>
            <a:r>
              <a:rPr lang="ru-RU" sz="5400" b="1"/>
              <a:t>Запомни, ложные вызовы спасательных служб и хулиганство по телефону – большие штрафы и отключение телефона!</a:t>
            </a:r>
          </a:p>
        </p:txBody>
      </p:sp>
      <p:pic>
        <p:nvPicPr>
          <p:cNvPr id="31748" name="Picture 4" descr="book3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4941888"/>
            <a:ext cx="1871662" cy="1560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52400" y="457200"/>
            <a:ext cx="8686800" cy="452596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[Кодекс РФ об административных правонарушениях] [Глава 19] [Статья 19.13] </a:t>
            </a:r>
            <a:br>
              <a:rPr lang="ru-RU" dirty="0" smtClean="0"/>
            </a:br>
            <a:r>
              <a:rPr lang="ru-RU" dirty="0" smtClean="0"/>
              <a:t>Заведомо ложный вызов пожарной охраны, полиции, скорой медицинской помощи или иных специализированных служб - влечет наложение административного штрафа, отключения телефона.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28600" y="304800"/>
            <a:ext cx="9144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В какое время удобно звонить?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После 7 утра до 11 вечера по будням,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После 8 утра до 10 вечера.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Если выходной, то не важно - кто-нибудь все равно есть дома.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Кто должен перезвонить, если телефон внезапно отключился?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Неважно.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Тот, кому звонили,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в) Тот, кто звонил.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Вам хочется поговорить с подругой (другом) по душам. В какое время лучше позвонить?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Попозже, лучше всего в полночь, чтобы взрослые не подслушивали.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Можно звонить в любое время.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 Звонить не надо, лучше встретиться.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Сколько гудков надо прослушать, прежде чем вешать трубку?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15 гудков, чтобы знать наверняка, что дома никого нет.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4 гудков хватит вполне,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5-7 гудков.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317</TotalTime>
  <Words>458</Words>
  <Application>Microsoft Office PowerPoint</Application>
  <PresentationFormat>Экран (4:3)</PresentationFormat>
  <Paragraphs>79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Коля</dc:creator>
  <cp:lastModifiedBy>Коля</cp:lastModifiedBy>
  <cp:revision>39</cp:revision>
  <dcterms:created xsi:type="dcterms:W3CDTF">2006-08-16T00:00:00Z</dcterms:created>
  <dcterms:modified xsi:type="dcterms:W3CDTF">2014-12-10T07:17:11Z</dcterms:modified>
</cp:coreProperties>
</file>