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3DD83-7EC7-44F1-8F07-2D681ED6202C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E086F-91DC-4B41-96A9-FA1512E08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3DD83-7EC7-44F1-8F07-2D681ED6202C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E086F-91DC-4B41-96A9-FA1512E08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3DD83-7EC7-44F1-8F07-2D681ED6202C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E086F-91DC-4B41-96A9-FA1512E08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3DD83-7EC7-44F1-8F07-2D681ED6202C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E086F-91DC-4B41-96A9-FA1512E08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3DD83-7EC7-44F1-8F07-2D681ED6202C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E086F-91DC-4B41-96A9-FA1512E08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3DD83-7EC7-44F1-8F07-2D681ED6202C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E086F-91DC-4B41-96A9-FA1512E08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3DD83-7EC7-44F1-8F07-2D681ED6202C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E086F-91DC-4B41-96A9-FA1512E08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3DD83-7EC7-44F1-8F07-2D681ED6202C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E086F-91DC-4B41-96A9-FA1512E08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3DD83-7EC7-44F1-8F07-2D681ED6202C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E086F-91DC-4B41-96A9-FA1512E08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3DD83-7EC7-44F1-8F07-2D681ED6202C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E086F-91DC-4B41-96A9-FA1512E08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53DD83-7EC7-44F1-8F07-2D681ED6202C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3E086F-91DC-4B41-96A9-FA1512E08E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653DD83-7EC7-44F1-8F07-2D681ED6202C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53E086F-91DC-4B41-96A9-FA1512E08E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КВН по марийскому  (государственному) языку.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3 класс.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1.Конкурс капитанов.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1.Школ </a:t>
            </a:r>
            <a:r>
              <a:rPr lang="ru-RU" dirty="0" err="1" smtClean="0"/>
              <a:t>могай</a:t>
            </a:r>
            <a:r>
              <a:rPr lang="ru-RU" dirty="0" smtClean="0"/>
              <a:t> </a:t>
            </a:r>
            <a:r>
              <a:rPr lang="ru-RU" dirty="0" err="1" smtClean="0"/>
              <a:t>улеш</a:t>
            </a:r>
            <a:r>
              <a:rPr lang="ru-RU" dirty="0" smtClean="0"/>
              <a:t>?</a:t>
            </a:r>
          </a:p>
          <a:p>
            <a:r>
              <a:rPr lang="ru-RU" dirty="0" smtClean="0"/>
              <a:t>2.Тый </a:t>
            </a:r>
            <a:r>
              <a:rPr lang="ru-RU" dirty="0" err="1" smtClean="0"/>
              <a:t>могай</a:t>
            </a:r>
            <a:r>
              <a:rPr lang="ru-RU" dirty="0" smtClean="0"/>
              <a:t> </a:t>
            </a:r>
            <a:r>
              <a:rPr lang="ru-RU" dirty="0" err="1" smtClean="0"/>
              <a:t>улат</a:t>
            </a:r>
            <a:r>
              <a:rPr lang="ru-RU" dirty="0" smtClean="0"/>
              <a:t>?</a:t>
            </a:r>
          </a:p>
          <a:p>
            <a:r>
              <a:rPr lang="ru-RU" dirty="0" smtClean="0"/>
              <a:t>3.Тиде мо?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1.Класс </a:t>
            </a:r>
            <a:r>
              <a:rPr lang="ru-RU" dirty="0" err="1" smtClean="0"/>
              <a:t>могай</a:t>
            </a:r>
            <a:r>
              <a:rPr lang="ru-RU" dirty="0" smtClean="0"/>
              <a:t> </a:t>
            </a:r>
            <a:r>
              <a:rPr lang="ru-RU" dirty="0" err="1" smtClean="0"/>
              <a:t>улеш</a:t>
            </a:r>
            <a:r>
              <a:rPr lang="ru-RU" dirty="0" smtClean="0"/>
              <a:t>?</a:t>
            </a:r>
          </a:p>
          <a:p>
            <a:r>
              <a:rPr lang="ru-RU" dirty="0" smtClean="0"/>
              <a:t>2.Маша </a:t>
            </a:r>
            <a:r>
              <a:rPr lang="ru-RU" dirty="0" err="1" smtClean="0"/>
              <a:t>могай</a:t>
            </a:r>
            <a:r>
              <a:rPr lang="ru-RU" dirty="0" smtClean="0"/>
              <a:t> </a:t>
            </a:r>
            <a:r>
              <a:rPr lang="ru-RU" dirty="0" err="1" smtClean="0"/>
              <a:t>улеш</a:t>
            </a:r>
            <a:r>
              <a:rPr lang="ru-RU" dirty="0" smtClean="0"/>
              <a:t>?</a:t>
            </a:r>
          </a:p>
          <a:p>
            <a:r>
              <a:rPr lang="ru-RU" dirty="0" smtClean="0"/>
              <a:t>3 </a:t>
            </a:r>
            <a:r>
              <a:rPr lang="ru-RU" dirty="0" err="1" smtClean="0"/>
              <a:t>Тиде</a:t>
            </a:r>
            <a:r>
              <a:rPr lang="ru-RU" dirty="0" smtClean="0"/>
              <a:t> </a:t>
            </a:r>
            <a:r>
              <a:rPr lang="ru-RU" dirty="0" err="1" smtClean="0"/>
              <a:t>к</a:t>
            </a:r>
            <a:r>
              <a:rPr lang="ru-RU" dirty="0" err="1" smtClean="0">
                <a:latin typeface="Mari-New York"/>
              </a:rPr>
              <a:t>є</a:t>
            </a:r>
            <a:r>
              <a:rPr lang="ru-RU" dirty="0" smtClean="0">
                <a:latin typeface="Mari-New York"/>
              </a:rPr>
              <a:t>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2.Конкурс «Я знаю слова»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Что есть в лесу?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Что есть в школе и в классе?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- звери,</a:t>
            </a:r>
          </a:p>
          <a:p>
            <a:r>
              <a:rPr lang="ru-RU" dirty="0" smtClean="0"/>
              <a:t>- грибы,</a:t>
            </a:r>
          </a:p>
          <a:p>
            <a:r>
              <a:rPr lang="ru-RU" dirty="0" smtClean="0"/>
              <a:t>- деревья.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- в классе предметы,</a:t>
            </a:r>
          </a:p>
          <a:p>
            <a:r>
              <a:rPr lang="ru-RU" dirty="0" smtClean="0"/>
              <a:t>- в школе люди,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3.Конкурс скороговорок.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Катя катам </a:t>
            </a:r>
            <a:r>
              <a:rPr lang="ru-RU" dirty="0" err="1" smtClean="0"/>
              <a:t>кучо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Шо</a:t>
            </a:r>
            <a:r>
              <a:rPr lang="ru-RU" dirty="0" err="1" smtClean="0">
                <a:latin typeface="Mari-New York"/>
              </a:rPr>
              <a:t>‰го</a:t>
            </a:r>
            <a:r>
              <a:rPr lang="ru-RU" dirty="0" smtClean="0">
                <a:latin typeface="Mari-New York"/>
              </a:rPr>
              <a:t> </a:t>
            </a:r>
            <a:r>
              <a:rPr lang="ru-RU" dirty="0" err="1" smtClean="0">
                <a:latin typeface="Mari-New York"/>
              </a:rPr>
              <a:t>шо‰шо</a:t>
            </a:r>
            <a:r>
              <a:rPr lang="ru-RU" dirty="0" smtClean="0">
                <a:latin typeface="Mari-New York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14356"/>
            <a:ext cx="8183880" cy="532279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гыч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толын,модын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Лыве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огыл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ö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рдеш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Мамык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лумжо,ошын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койын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Мланде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ўмбалым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леведеш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4.Конкурс чтецов.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5.Конкурс </a:t>
            </a:r>
            <a:r>
              <a:rPr lang="ru-RU" dirty="0" smtClean="0"/>
              <a:t>загадок(отгадки на марийском языке)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1.Этого </a:t>
            </a:r>
            <a:r>
              <a:rPr lang="ru-RU" dirty="0" smtClean="0"/>
              <a:t>цвета </a:t>
            </a:r>
            <a:r>
              <a:rPr lang="ru-RU" dirty="0" smtClean="0"/>
              <a:t>много зимой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2.Это маленький зверёк, который живёт и в поле и дома.</a:t>
            </a:r>
          </a:p>
          <a:p>
            <a:r>
              <a:rPr lang="ru-RU" dirty="0" smtClean="0"/>
              <a:t>3.Оно греет весь мир.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1.Это большой зверь живёт в лесу.</a:t>
            </a:r>
          </a:p>
          <a:p>
            <a:r>
              <a:rPr lang="ru-RU" dirty="0" smtClean="0"/>
              <a:t>2.Они главные в семье.</a:t>
            </a:r>
          </a:p>
          <a:p>
            <a:r>
              <a:rPr lang="ru-RU" dirty="0" smtClean="0"/>
              <a:t>3.Он длится 40 минут.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6.Переведи и нарисуй слова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err="1" smtClean="0"/>
              <a:t>П</a:t>
            </a:r>
            <a:r>
              <a:rPr lang="ru-RU" dirty="0" err="1" smtClean="0"/>
              <a:t>о</a:t>
            </a:r>
            <a:r>
              <a:rPr lang="ru-RU" dirty="0" err="1" smtClean="0">
                <a:latin typeface="Mari-New York"/>
              </a:rPr>
              <a:t>‰го</a:t>
            </a:r>
            <a:r>
              <a:rPr lang="ru-RU" dirty="0" smtClean="0">
                <a:latin typeface="Mari-New York"/>
              </a:rPr>
              <a:t>-</a:t>
            </a:r>
          </a:p>
          <a:p>
            <a:r>
              <a:rPr lang="ru-RU" dirty="0" err="1" smtClean="0">
                <a:latin typeface="Mari-New York"/>
              </a:rPr>
              <a:t>Йошкарге</a:t>
            </a:r>
            <a:r>
              <a:rPr lang="ru-RU" dirty="0" smtClean="0">
                <a:latin typeface="Mari-New York"/>
              </a:rPr>
              <a:t>-</a:t>
            </a:r>
          </a:p>
          <a:p>
            <a:r>
              <a:rPr lang="ru-RU" dirty="0" err="1" smtClean="0">
                <a:latin typeface="Mari-New York"/>
              </a:rPr>
              <a:t>Шыже</a:t>
            </a:r>
            <a:r>
              <a:rPr lang="ru-RU" dirty="0" smtClean="0">
                <a:latin typeface="Mari-New York"/>
              </a:rPr>
              <a:t>-</a:t>
            </a:r>
          </a:p>
          <a:p>
            <a:r>
              <a:rPr lang="ru-RU" dirty="0" err="1" smtClean="0">
                <a:latin typeface="Mari-New York"/>
              </a:rPr>
              <a:t>Лышташ</a:t>
            </a:r>
            <a:r>
              <a:rPr lang="ru-RU" dirty="0" smtClean="0">
                <a:latin typeface="Mari-New York"/>
              </a:rPr>
              <a:t>-</a:t>
            </a:r>
          </a:p>
          <a:p>
            <a:endParaRPr lang="ru-RU" dirty="0" smtClean="0">
              <a:latin typeface="Mari-New York"/>
            </a:endParaRPr>
          </a:p>
          <a:p>
            <a:endParaRPr lang="ru-RU" dirty="0" smtClean="0">
              <a:latin typeface="Mari-New York"/>
            </a:endParaRP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err="1" smtClean="0"/>
              <a:t>Шыжым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Омса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Классыште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Ошпо</a:t>
            </a:r>
            <a:r>
              <a:rPr lang="ru-RU" dirty="0" err="1" smtClean="0">
                <a:latin typeface="Mari-New York"/>
              </a:rPr>
              <a:t>‰го</a:t>
            </a:r>
            <a:r>
              <a:rPr lang="ru-RU" smtClean="0">
                <a:latin typeface="Mari-New York"/>
              </a:rPr>
              <a:t>-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</TotalTime>
  <Words>147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КВН по марийскому  (государственному) языку.</vt:lpstr>
      <vt:lpstr>1.Конкурс капитанов.</vt:lpstr>
      <vt:lpstr>2.Конкурс «Я знаю слова»</vt:lpstr>
      <vt:lpstr>3.Конкурс скороговорок.</vt:lpstr>
      <vt:lpstr>Сур кава гыч толын,модын, Лыве огыл шып пöрдеш- Мамык лумжо,ошын койын, Мланде ўмбалым леведеш.   4.Конкурс чтецов.</vt:lpstr>
      <vt:lpstr>5.Конкурс загадок(отгадки на марийском языке)</vt:lpstr>
      <vt:lpstr>6.Переведи и нарисуй слова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КВН по марийскому  (государственному) языку.</dc:title>
  <dc:creator>Сергей</dc:creator>
  <cp:lastModifiedBy>Сергей</cp:lastModifiedBy>
  <cp:revision>3</cp:revision>
  <dcterms:created xsi:type="dcterms:W3CDTF">2012-10-03T07:18:11Z</dcterms:created>
  <dcterms:modified xsi:type="dcterms:W3CDTF">2012-10-03T07:46:23Z</dcterms:modified>
</cp:coreProperties>
</file>