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  <p:sldId id="257" r:id="rId12"/>
    <p:sldId id="267" r:id="rId13"/>
    <p:sldId id="268" r:id="rId14"/>
    <p:sldId id="271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E2CEEAB-95EE-4524-8A55-3E1A86DD5BBD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876A199-4A76-48AA-AD1C-B7F5E176E8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4625"/>
            <a:ext cx="8964488" cy="936103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764704"/>
            <a:ext cx="871296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Классный  час на тему</a:t>
            </a:r>
            <a:endParaRPr lang="ru-RU" dirty="0"/>
          </a:p>
          <a:p>
            <a:pPr algn="ctr"/>
            <a:r>
              <a:rPr lang="ru-RU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Совесть</a:t>
            </a:r>
            <a:r>
              <a:rPr lang="ru-RU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endParaRPr lang="ru-RU" sz="6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66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МЕРИЛО</a:t>
            </a:r>
            <a:endParaRPr lang="ru-RU" sz="6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нравственности</a:t>
            </a:r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66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2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232996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61926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Совесть! </a:t>
            </a:r>
            <a:endParaRPr lang="ru-RU" sz="7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 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тебя нет во мне 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ничего, 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возвышающего меня над животными. </a:t>
            </a:r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Ж.Ж.Руссо</a:t>
            </a:r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458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2008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Поразмышляем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3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--Какие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ещё высказывания  о  совести  вы можете вспомнить?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--Как </a:t>
            </a:r>
            <a:r>
              <a:rPr lang="ru-R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 думаете, почему издревле понятие «совесть» является важнейшим критерием в нравственной оценке человека?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0306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2008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Поразмышляем</a:t>
            </a:r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Чего</a:t>
            </a:r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 - вашему, надо стыдиться в жизни? </a:t>
            </a:r>
            <a:r>
              <a:rPr lang="ru-RU" sz="5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почему</a:t>
            </a:r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3795732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2008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6000" b="1" dirty="0" smtClean="0">
                <a:solidFill>
                  <a:srgbClr val="7030A0"/>
                </a:solidFill>
              </a:rPr>
              <a:t>Поразмышляем…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3"/>
          </a:xfrm>
        </p:spPr>
        <p:txBody>
          <a:bodyPr/>
          <a:lstStyle/>
          <a:p>
            <a:pPr marL="0" indent="0">
              <a:buNone/>
            </a:pPr>
            <a:r>
              <a:rPr lang="ru-RU" sz="7200" b="1" dirty="0">
                <a:solidFill>
                  <a:srgbClr val="002060"/>
                </a:solidFill>
              </a:rPr>
              <a:t>Что  значит </a:t>
            </a:r>
            <a:r>
              <a:rPr lang="ru-RU" sz="7200" b="1" dirty="0" smtClean="0">
                <a:solidFill>
                  <a:srgbClr val="002060"/>
                </a:solidFill>
              </a:rPr>
              <a:t>«поступать </a:t>
            </a:r>
            <a:r>
              <a:rPr lang="ru-RU" sz="7200" b="1" dirty="0">
                <a:solidFill>
                  <a:srgbClr val="002060"/>
                </a:solidFill>
              </a:rPr>
              <a:t>по совести»?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6598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5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 у л а т      О к у д ж а в а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052736"/>
            <a:ext cx="9361040" cy="5805263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Совесть,благородство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достоинство –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Вот оно, святое наше воинство.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Протяни к нему свою ладонь.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 него не страшно и в огонь.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Лик его высок и удивителен.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Посвяти ему свой краткий век.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Может, и не станешь победителем,</a:t>
            </a:r>
            <a:b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Но зато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умрешь. . .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человек.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9000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2008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   е   ф   л   е   к   с   и   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О В Е С Т Ь ?</a:t>
            </a:r>
          </a:p>
          <a:p>
            <a:pPr marL="0" indent="0">
              <a:buNone/>
            </a:pPr>
            <a:r>
              <a:rPr lang="ru-RU" sz="6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 Ы Д ?</a:t>
            </a:r>
            <a:endParaRPr lang="ru-RU" sz="6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471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20081"/>
          </a:xfrm>
        </p:spPr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9766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внимание, </a:t>
            </a:r>
          </a:p>
          <a:p>
            <a:pPr marL="0" indent="0" algn="ctr">
              <a:buNone/>
            </a:pPr>
            <a:r>
              <a:rPr lang="ru-RU" sz="6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дети!</a:t>
            </a:r>
            <a:endParaRPr lang="ru-RU" sz="6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410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43608" y="-387424"/>
            <a:ext cx="7125113" cy="559093"/>
          </a:xfrm>
        </p:spPr>
        <p:txBody>
          <a:bodyPr/>
          <a:lstStyle/>
          <a:p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8964488" cy="612067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Part of twenty-one: in real life - &amp;Scy;&amp;tcy;&amp;rcy;&amp;acy;&amp;ncy;&amp;icy;&amp;tscy;&amp;acy; 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3621"/>
            <a:ext cx="8928992" cy="574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235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512168"/>
          </a:xfrm>
        </p:spPr>
        <p:txBody>
          <a:bodyPr/>
          <a:lstStyle/>
          <a:p>
            <a:pPr algn="ctr"/>
            <a:r>
              <a:rPr lang="ru-RU" dirty="0" smtClean="0"/>
              <a:t> …</a:t>
            </a:r>
            <a:r>
              <a:rPr lang="ru-RU" sz="3600" b="1" dirty="0" smtClean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нравственном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понятии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совесть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-поступки;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-внутренняя </a:t>
            </a:r>
            <a:r>
              <a:rPr lang="ru-RU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убеждённость;</a:t>
            </a:r>
          </a:p>
          <a:p>
            <a:pPr marL="0" indent="0">
              <a:buNone/>
            </a:pPr>
            <a:r>
              <a:rPr lang="ru-RU" sz="4400" b="1" dirty="0" smtClean="0"/>
              <a:t>-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мораль;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-добро;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-нравственность.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785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336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-В ком стыд, в том и совесть </a:t>
            </a:r>
            <a:r>
              <a: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(Русская пословица)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819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61662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Как ни мудри, а совести не перемудришь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 marL="0" indent="0" fontAlgn="base">
              <a:buNone/>
            </a:pPr>
            <a:r>
              <a: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Русская </a:t>
            </a:r>
            <a:r>
              <a: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пословица)</a:t>
            </a:r>
          </a:p>
          <a:p>
            <a:pPr marL="0" indent="0" fontAlgn="base">
              <a:buNone/>
            </a:pP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971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305004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764704"/>
            <a:ext cx="9108504" cy="5976663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Совесть без зубов загрызет.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825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160988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6048671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человека утаишь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</a:p>
          <a:p>
            <a:pPr marL="0" indent="0" algn="ctr" fontAlgn="base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совести не утаишь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769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160988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764704"/>
            <a:ext cx="9108504" cy="5976663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Жизнь дана на добрые дела.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977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160988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548680"/>
            <a:ext cx="9108504" cy="630931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Правда как оса - лезет в глаза.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51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160988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604867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Совесть - это когтистый зверь, скребущий сердце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Л.Ландау</a:t>
            </a:r>
            <a:r>
              <a:rPr lang="ru-RU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555605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25</TotalTime>
  <Words>242</Words>
  <Application>Microsoft Office PowerPoint</Application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Spring</vt:lpstr>
      <vt:lpstr>  </vt:lpstr>
      <vt:lpstr> …о нравственном понятии «совесть»</vt:lpstr>
      <vt:lpstr>   </vt:lpstr>
      <vt:lpstr>   </vt:lpstr>
      <vt:lpstr>  </vt:lpstr>
      <vt:lpstr>  </vt:lpstr>
      <vt:lpstr>  </vt:lpstr>
      <vt:lpstr>  </vt:lpstr>
      <vt:lpstr>   </vt:lpstr>
      <vt:lpstr>  </vt:lpstr>
      <vt:lpstr>   Поразмышляем…</vt:lpstr>
      <vt:lpstr>   Поразмышляем…</vt:lpstr>
      <vt:lpstr>   Поразмышляем…</vt:lpstr>
      <vt:lpstr>Б у л а т      О к у д ж а в а</vt:lpstr>
      <vt:lpstr>   Р   е   ф   л   е   к   с   и   я</vt:lpstr>
      <vt:lpstr>     </vt:lpstr>
      <vt:lpstr>         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Дом</dc:creator>
  <cp:lastModifiedBy>Pacan</cp:lastModifiedBy>
  <cp:revision>5</cp:revision>
  <dcterms:created xsi:type="dcterms:W3CDTF">2014-11-07T13:47:45Z</dcterms:created>
  <dcterms:modified xsi:type="dcterms:W3CDTF">2014-11-10T10:34:51Z</dcterms:modified>
</cp:coreProperties>
</file>