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9" r:id="rId4"/>
    <p:sldId id="273" r:id="rId5"/>
    <p:sldId id="274" r:id="rId6"/>
    <p:sldId id="275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06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9BBC5-D4DC-4A6F-A32C-0316FC07FDE8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0ED92-E710-4AEA-9D60-9E6EB26F9D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3F068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Приемы быстрого </a:t>
            </a:r>
            <a:r>
              <a:rPr lang="ru-RU" b="1" dirty="0" smtClean="0">
                <a:solidFill>
                  <a:schemeClr val="bg1"/>
                </a:solidFill>
              </a:rPr>
              <a:t>деления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на 5, 25,50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План урока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1256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Повторение.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3. Решение упражнений.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4. С/Р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5. Д/З. П. 20 (стр. </a:t>
            </a:r>
            <a:r>
              <a:rPr lang="ru-RU" b="1" dirty="0" smtClean="0">
                <a:solidFill>
                  <a:schemeClr val="bg1"/>
                </a:solidFill>
              </a:rPr>
              <a:t>191), №617(2), *№622. </a:t>
            </a: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4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/>
              <a:t>Устная работа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100" name="Picture 12" descr="анимация-книга-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373688"/>
            <a:ext cx="1800225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48451"/>
          <a:stretch>
            <a:fillRect/>
          </a:stretch>
        </p:blipFill>
        <p:spPr bwMode="auto">
          <a:xfrm>
            <a:off x="2195736" y="1052736"/>
            <a:ext cx="4716016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18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103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332657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Решение задачи №621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4442048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1-1/6=5/6 – осталось после первого</a:t>
            </a:r>
          </a:p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5/6*1/5=1/6-досталось второму</a:t>
            </a:r>
          </a:p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1-1/6-1/6=4/6-осталось после второго</a:t>
            </a:r>
          </a:p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4/6*1/4=1/6-досталось третьему</a:t>
            </a:r>
          </a:p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1-1/6-1/6-1/6=3/6-осталось после третьего</a:t>
            </a:r>
          </a:p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3/6*1/3=1/6-досталось четвёртому</a:t>
            </a:r>
          </a:p>
          <a:p>
            <a:pPr marL="514350" indent="-514350" algn="l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1-1/6-1/6-1/6-1/6=2/6-</a:t>
            </a:r>
            <a:r>
              <a:rPr lang="ru-RU" sz="2800" dirty="0" smtClean="0">
                <a:solidFill>
                  <a:schemeClr val="bg1"/>
                </a:solidFill>
              </a:rPr>
              <a:t>осталось после четвёртого</a:t>
            </a:r>
          </a:p>
          <a:p>
            <a:pPr marL="514350" indent="-514350" algn="l">
              <a:buAutoNum type="arabicParenR"/>
            </a:pPr>
            <a:r>
              <a:rPr lang="ru-RU" sz="2800" dirty="0" smtClean="0">
                <a:solidFill>
                  <a:schemeClr val="bg1"/>
                </a:solidFill>
              </a:rPr>
              <a:t>2/6:2=1/6-досталось пятому</a:t>
            </a:r>
          </a:p>
          <a:p>
            <a:pPr marL="514350" indent="-514350" algn="l"/>
            <a:r>
              <a:rPr lang="ru-RU" sz="2800" dirty="0" smtClean="0">
                <a:solidFill>
                  <a:schemeClr val="bg1"/>
                </a:solidFill>
              </a:rPr>
              <a:t>Ответ: всем поровну</a:t>
            </a:r>
          </a:p>
          <a:p>
            <a:pPr marL="514350" indent="-514350" algn="l">
              <a:buAutoNum type="arabicParenR"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65" y="332656"/>
            <a:ext cx="8936335" cy="10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777\Desktop\Планы уроков\6 февраля\5 класс\Новый точечный рисунок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693" t="23656" r="36154" b="18823"/>
          <a:stretch>
            <a:fillRect/>
          </a:stretch>
        </p:blipFill>
        <p:spPr bwMode="auto">
          <a:xfrm>
            <a:off x="0" y="1988840"/>
            <a:ext cx="4104456" cy="3882593"/>
          </a:xfrm>
          <a:prstGeom prst="rect">
            <a:avLst/>
          </a:prstGeom>
          <a:noFill/>
        </p:spPr>
      </p:pic>
      <p:pic>
        <p:nvPicPr>
          <p:cNvPr id="3076" name="Picture 4" descr="C:\Users\777\Desktop\Планы уроков\6 февраля\5 класс\Новый точечный рисунок.bmp"/>
          <p:cNvPicPr>
            <a:picLocks noChangeAspect="1" noChangeArrowheads="1"/>
          </p:cNvPicPr>
          <p:nvPr/>
        </p:nvPicPr>
        <p:blipFill>
          <a:blip r:embed="rId4" cstate="print"/>
          <a:srcRect l="26000" t="8914" r="45385" b="73008"/>
          <a:stretch>
            <a:fillRect/>
          </a:stretch>
        </p:blipFill>
        <p:spPr bwMode="auto">
          <a:xfrm>
            <a:off x="4499992" y="1988840"/>
            <a:ext cx="4644008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66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Приемы быстрого деления  на 5, 25,50</vt:lpstr>
      <vt:lpstr>План урока</vt:lpstr>
      <vt:lpstr>Устная работа </vt:lpstr>
      <vt:lpstr>Слайд 4</vt:lpstr>
      <vt:lpstr>Решение задачи №621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тока и направление линий его магнитного поля.</dc:title>
  <dc:creator>777</dc:creator>
  <cp:lastModifiedBy>777</cp:lastModifiedBy>
  <cp:revision>23</cp:revision>
  <dcterms:created xsi:type="dcterms:W3CDTF">2015-01-29T18:10:19Z</dcterms:created>
  <dcterms:modified xsi:type="dcterms:W3CDTF">2015-02-05T19:20:56Z</dcterms:modified>
</cp:coreProperties>
</file>