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56" r:id="rId5"/>
    <p:sldId id="257" r:id="rId6"/>
    <p:sldId id="258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9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FF97-F0FC-4DBF-B00B-E5E3ED79656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949B-835E-40D5-9D20-37E883069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E%D0%BB%D0%BE%D1%82%D0%B0%D1%8F_%D0%B1%D0%B0%D0%B1%D0%B0" TargetMode="External"/><Relationship Id="rId3" Type="http://schemas.openxmlformats.org/officeDocument/2006/relationships/hyperlink" Target="http://ru.wikipedia.org/wiki/%D0%A0%D0%B5%D1%81%D0%BF%D1%83%D0%B1%D0%BB%D0%B8%D0%BA%D0%B0_%D0%9A%D0%BE%D0%BC%D0%B8" TargetMode="External"/><Relationship Id="rId7" Type="http://schemas.openxmlformats.org/officeDocument/2006/relationships/hyperlink" Target="http://ru.wikipedia.org/wiki/%D0%9B%D0%BE%D1%81%D1%8C" TargetMode="External"/><Relationship Id="rId2" Type="http://schemas.openxmlformats.org/officeDocument/2006/relationships/hyperlink" Target="http://ru.wikipedia.org/wiki/%D0%93%D0%B5%D1%80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6%D0%B5%D0%BD%D1%89%D0%B8%D0%BD%D0%B0" TargetMode="External"/><Relationship Id="rId5" Type="http://schemas.openxmlformats.org/officeDocument/2006/relationships/hyperlink" Target="http://ru.wikipedia.org/wiki/%D0%9F%D1%82%D0%B8%D1%86%D0%B0" TargetMode="External"/><Relationship Id="rId4" Type="http://schemas.openxmlformats.org/officeDocument/2006/relationships/hyperlink" Target="http://ru.wikipedia.org/wiki/%D0%9F%D0%B5%D1%80%D0%BC%D1%81%D0%BA%D0%B8%D0%B9_%D0%B7%D0%B2%D0%B5%D1%80%D0%B8%D0%BD%D1%8B%D0%B9_%D1%81%D1%82%D0%B8%D0%BB%D1%8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Flag of Komi.sv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7"/>
            <a:ext cx="77768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500174"/>
          <a:ext cx="8001056" cy="4456767"/>
        </p:xfrm>
        <a:graphic>
          <a:graphicData uri="http://schemas.openxmlformats.org/drawingml/2006/table">
            <a:tbl>
              <a:tblPr/>
              <a:tblGrid>
                <a:gridCol w="3609510"/>
                <a:gridCol w="4391546"/>
              </a:tblGrid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latin typeface="Times New Roman"/>
                          <a:ea typeface="SimSun"/>
                          <a:cs typeface="Times New Roman"/>
                        </a:rPr>
                        <a:t>Талун</a:t>
                      </a: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400" kern="50" dirty="0" err="1">
                          <a:latin typeface="Times New Roman"/>
                          <a:ea typeface="SimSun"/>
                          <a:cs typeface="Times New Roman"/>
                        </a:rPr>
                        <a:t>ме</a:t>
                      </a: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400" kern="50" dirty="0" err="1">
                          <a:latin typeface="Times New Roman"/>
                          <a:ea typeface="SimSun"/>
                          <a:cs typeface="Times New Roman"/>
                        </a:rPr>
                        <a:t>тöдмалі</a:t>
                      </a: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 …</a:t>
                      </a: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Сегодня я узнал (а)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 гöгöрвои, мый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Я понял (а),что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Öні ме верма, кужа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Сейчас я могу, умею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Меным вöлі сьöкыд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Мне было трудно…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 велöдчи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Я научился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 видла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Я попробую … </a:t>
                      </a: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Менö чуймöдіс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Меня удивило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Мне захотелось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Мне захотелось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Менам артмис, ме верми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У меня получилось, я смог(ла)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 шедöді …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Я приобрёл(а) …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Ме талун уджалi … (зэв бура, бура, шöркодя,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SimSun"/>
                          <a:cs typeface="Times New Roman"/>
                        </a:rPr>
                        <a:t>дыша, омöля). </a:t>
                      </a:r>
                      <a:endParaRPr lang="ru-RU" sz="1200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Я сегодня работал(а) …</a:t>
                      </a: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 (очень хорошо, хорошо, </a:t>
                      </a: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SimSun"/>
                          <a:cs typeface="Times New Roman"/>
                        </a:rPr>
                        <a:t>посредственно, с ленцой, плохо).</a:t>
                      </a:r>
                      <a:endParaRPr lang="ru-RU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       </a:t>
            </a:r>
            <a:r>
              <a:rPr lang="ru-RU" b="1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Донъял</a:t>
            </a:r>
            <a:r>
              <a:rPr lang="en-US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ö</a:t>
            </a:r>
            <a:r>
              <a:rPr lang="ru-RU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       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Оценивание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Республикаса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каналан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канпассö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вöчöма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пермскöй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зверинöй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Гöрд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геральдическöй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пöв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вылö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серпасалöма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варышöс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Варыш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петкöдлö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государство да власть.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Лэбачлöн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морöсас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аньлöн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чужöмыс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петкöдлö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Зарни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аньöс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олöм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радейтысь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шонд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енмöс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мир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кутысь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мамöс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Йöра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ёнлун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веськыдлун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мичлун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петкöдлысь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пас. Коми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войтырлöн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фольклорын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зарни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гöрд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рöмъяс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петкöдлöны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асъя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шонд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шаньлун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войтырлысь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властьлысь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удж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льöм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736"/>
            <a:ext cx="73581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Канпас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герб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нь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богиня солнца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13285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 символы Республики Коми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68052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oat of Arms of the Komi Republic.sv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57430"/>
            <a:ext cx="40998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ерб Республики Ком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52928" cy="724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Государственный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Герб"/>
              </a:rPr>
              <a:t>герб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Республика Коми"/>
              </a:rPr>
              <a:t>Республики Коми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представляет собой исполненное по мотивам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Пермский звериный стиль"/>
              </a:rPr>
              <a:t>пермского звериного стиля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изображение золотой хищной птицы, помещенной на красном геральдическом щите; на груди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5" tooltip="Птица"/>
              </a:rPr>
              <a:t>птицы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лик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6" tooltip="Женщина"/>
              </a:rPr>
              <a:t>женщины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 обрамлении шести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7" tooltip="Лось"/>
              </a:rPr>
              <a:t>лосиных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голов.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традиционном толковании хищная птица с приоткрытыми крыльями является образом солнца, власти, верхнего мира. Лик женщины на груди птицы соответствует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образу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8" tooltip="Золотая баба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8" tooltip="Золотая баба"/>
              </a:rPr>
              <a:t>Золотой Бабы)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жизнедарующей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солнечной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богини, матери мира. Образ лося связан с идеей силы, благородства, красоты. В космологических представлениях он несет в себе синтез гармоничного строения мира.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Горд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геральдическöй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пöв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серпасалöма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...  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Лэбачлöн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морöсас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…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чужöмыс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Йöра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- ... 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веськыдлун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мичлун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lang="ru-RU" sz="3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петкöдлысь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...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63" y="357167"/>
            <a:ext cx="73581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Чеччам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чöла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шум ни зык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Вöчам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тадзи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öти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-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кык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öти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-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кык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Коскö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пуктам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кыкнан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Недыр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чеччалыштам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ми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Киöн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клоп да клоп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Кокöн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топ да топ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Чöла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пуксям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да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кывзам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уро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2" y="1571612"/>
          <a:ext cx="8072492" cy="3571900"/>
        </p:xfrm>
        <a:graphic>
          <a:graphicData uri="http://schemas.openxmlformats.org/drawingml/2006/table">
            <a:tbl>
              <a:tblPr/>
              <a:tblGrid>
                <a:gridCol w="1614236"/>
                <a:gridCol w="1614236"/>
                <a:gridCol w="1614236"/>
                <a:gridCol w="1614236"/>
                <a:gridCol w="1615548"/>
              </a:tblGrid>
              <a:tr h="1785950"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дрпс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нж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кнпс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йр</a:t>
                      </a:r>
                      <a:r>
                        <a:rPr lang="ru-RU" sz="2800" b="1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2800" b="1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 </a:t>
                      </a:r>
                      <a:r>
                        <a:rPr lang="ru-RU" sz="2800" b="1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ръяс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кп</a:t>
                      </a:r>
                      <a:endParaRPr lang="ru-RU" sz="2800" b="1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лм</a:t>
                      </a:r>
                      <a:endParaRPr lang="ru-RU" sz="2800" b="1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прм</a:t>
                      </a:r>
                      <a:endParaRPr lang="ru-RU" sz="2800" b="1" kern="5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врш</a:t>
                      </a:r>
                      <a:r>
                        <a:rPr lang="ru-RU" sz="2800" b="1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2800" b="1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 </a:t>
                      </a:r>
                      <a:r>
                        <a:rPr lang="ru-RU" sz="2800" b="1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пз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лбч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483360" algn="l"/>
                        </a:tabLst>
                      </a:pPr>
                      <a:r>
                        <a:rPr lang="ru-RU" sz="2800" b="1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зрн</a:t>
                      </a:r>
                      <a:r>
                        <a:rPr lang="ru-RU" sz="2800" b="1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2800" b="1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 </a:t>
                      </a:r>
                      <a:r>
                        <a:rPr lang="ru-RU" sz="2800" b="1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нь</a:t>
                      </a:r>
                      <a:endParaRPr lang="ru-RU" sz="28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Государственные символы Республики Коми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Республики Коми</dc:title>
  <dc:creator>Пользователь Windows</dc:creator>
  <cp:lastModifiedBy>user1</cp:lastModifiedBy>
  <cp:revision>27</cp:revision>
  <dcterms:created xsi:type="dcterms:W3CDTF">2014-02-05T18:03:27Z</dcterms:created>
  <dcterms:modified xsi:type="dcterms:W3CDTF">2014-12-14T19:27:34Z</dcterms:modified>
</cp:coreProperties>
</file>