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3" r:id="rId4"/>
    <p:sldId id="265" r:id="rId5"/>
    <p:sldId id="266" r:id="rId6"/>
    <p:sldId id="267" r:id="rId7"/>
    <p:sldId id="25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D9035-612F-4693-AF14-6D60CA02FB7A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C02C-DFE4-4B68-BFCB-860D753DB9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itatelno.org/r_images/tort_na_kefire_quotmramornyjqu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1500174"/>
            <a:ext cx="1928826" cy="2214554"/>
          </a:xfrm>
          <a:prstGeom prst="rect">
            <a:avLst/>
          </a:prstGeom>
          <a:noFill/>
        </p:spPr>
      </p:pic>
      <p:pic>
        <p:nvPicPr>
          <p:cNvPr id="16388" name="Picture 4" descr="http://i1.i.ua/prikol/thumb/1/6/67006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071942"/>
            <a:ext cx="2896409" cy="2514517"/>
          </a:xfrm>
          <a:prstGeom prst="rect">
            <a:avLst/>
          </a:prstGeom>
          <a:noFill/>
        </p:spPr>
      </p:pic>
      <p:pic>
        <p:nvPicPr>
          <p:cNvPr id="16390" name="Picture 6" descr="http://s.pikabu.ru/post_img/2012-12_6/1356610603_38456281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500570"/>
            <a:ext cx="2071702" cy="2071702"/>
          </a:xfrm>
          <a:prstGeom prst="rect">
            <a:avLst/>
          </a:prstGeom>
          <a:noFill/>
        </p:spPr>
      </p:pic>
      <p:pic>
        <p:nvPicPr>
          <p:cNvPr id="16392" name="Picture 8" descr="http://dom.a42.ru/wp-content/uploads/2010/09/ma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57166"/>
            <a:ext cx="2945559" cy="2357454"/>
          </a:xfrm>
          <a:prstGeom prst="rect">
            <a:avLst/>
          </a:prstGeom>
          <a:noFill/>
        </p:spPr>
      </p:pic>
      <p:pic>
        <p:nvPicPr>
          <p:cNvPr id="16394" name="Picture 10" descr="http://img0.liveinternet.ru/images/attach/b/3/11/100/11100545_9991870_7383424_402143_22755411_6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4071942"/>
            <a:ext cx="3000364" cy="2250273"/>
          </a:xfrm>
          <a:prstGeom prst="rect">
            <a:avLst/>
          </a:prstGeom>
          <a:noFill/>
        </p:spPr>
      </p:pic>
      <p:pic>
        <p:nvPicPr>
          <p:cNvPr id="16398" name="Picture 14" descr="http://wedding.ua/images_user/Recepty_new/salad_recepti_wedding-6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1428736"/>
            <a:ext cx="2857520" cy="2145836"/>
          </a:xfrm>
          <a:prstGeom prst="rect">
            <a:avLst/>
          </a:prstGeom>
          <a:noFill/>
        </p:spPr>
      </p:pic>
      <p:pic>
        <p:nvPicPr>
          <p:cNvPr id="16400" name="Picture 16" descr="http://cdn.stpulscen.ru/system/images/product/005/923/279_medium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34" y="2928934"/>
            <a:ext cx="1905000" cy="142875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57620" y="357166"/>
            <a:ext cx="4857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Сёян - </a:t>
            </a: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юан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Шойччыштам</a:t>
            </a: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йöв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-ворса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тöв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Сёйя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рок -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öдйö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ветлас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кок.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Сёйя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нянь 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быдма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ён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Сёйя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кö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шыд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лоа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зэв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ыджыд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://crazy-game.3dn.ru/_ld/7/72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14290"/>
            <a:ext cx="1571636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crazy-game.3dn.ru/_ld/7/72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14290"/>
            <a:ext cx="1571636" cy="128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90" y="1357296"/>
          <a:ext cx="7786736" cy="4714912"/>
        </p:xfrm>
        <a:graphic>
          <a:graphicData uri="http://schemas.openxmlformats.org/drawingml/2006/table">
            <a:tbl>
              <a:tblPr/>
              <a:tblGrid>
                <a:gridCol w="778547"/>
                <a:gridCol w="778547"/>
                <a:gridCol w="778547"/>
                <a:gridCol w="778547"/>
                <a:gridCol w="778547"/>
                <a:gridCol w="778547"/>
                <a:gridCol w="778547"/>
                <a:gridCol w="778547"/>
                <a:gridCol w="778547"/>
                <a:gridCol w="779813"/>
              </a:tblGrid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Ф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Ö</a:t>
                      </a:r>
                      <a:endParaRPr lang="ru-RU" sz="2000" b="1" kern="5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М</a:t>
                      </a:r>
                      <a:endParaRPr lang="ru-RU" sz="2000" b="1" kern="50" dirty="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Ö</a:t>
                      </a:r>
                      <a:endParaRPr lang="ru-RU" sz="2000" b="1" kern="5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Ш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Ö</a:t>
                      </a:r>
                      <a:endParaRPr lang="ru-RU" sz="2000" b="1" kern="50">
                        <a:solidFill>
                          <a:schemeClr val="tx1"/>
                        </a:solidFill>
                        <a:latin typeface="Times New Roman"/>
                        <a:ea typeface="SimSun"/>
                        <a:cs typeface="Mang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Ц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9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kern="50" dirty="0">
                          <a:solidFill>
                            <a:schemeClr val="tx1"/>
                          </a:solidFill>
                          <a:latin typeface="Times New Roman"/>
                          <a:ea typeface="SimSun"/>
                          <a:cs typeface="Mangal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428604"/>
            <a:ext cx="7000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Корсь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эмакывъяс</a:t>
            </a:r>
            <a:r>
              <a:rPr lang="ru-RU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Чом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ö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традиционное кушанье, подаваемое на празднике; готовится из толокна или ячменной муки на масле.</a:t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Ляз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кисель, </a:t>
            </a:r>
            <a:r>
              <a:rPr lang="ru-RU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готовтися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на солоде из толчёных или молотых ягод.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2" descr="http://im7-tub-ru.yandex.net/i?id=147674619-5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3000396" cy="2097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4" descr="http://im6-tub-ru.yandex.net/i?id=39483262-21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85860"/>
            <a:ext cx="3000396" cy="2188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koff99_origin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000504"/>
            <a:ext cx="307183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1" descr="http://im0-tub-ru.yandex.net/i?id=79175034-47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071942"/>
            <a:ext cx="342902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357166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Отгадайте ребусы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2643182"/>
            <a:ext cx="7929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71435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,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4357686" y="3555356"/>
            <a:ext cx="114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 ,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4929198"/>
            <a:ext cx="500066" cy="374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+</a:t>
            </a:r>
            <a:endParaRPr lang="ru-RU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 flipH="1">
            <a:off x="7215206" y="2062100"/>
            <a:ext cx="1714512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lang="ru-RU" sz="14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lang="ru-RU" sz="14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lang="ru-RU" sz="14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endParaRPr lang="ru-RU" sz="14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827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о       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Чомȍр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Ляз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500036"/>
          <a:ext cx="8501123" cy="5911973"/>
        </p:xfrm>
        <a:graphic>
          <a:graphicData uri="http://schemas.openxmlformats.org/drawingml/2006/table">
            <a:tbl>
              <a:tblPr/>
              <a:tblGrid>
                <a:gridCol w="4428732"/>
                <a:gridCol w="4072391"/>
              </a:tblGrid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Талун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ме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тöмал</a:t>
                      </a:r>
                      <a:r>
                        <a:rPr lang="en-US" sz="1500" dirty="0" err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...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Сегодня я узнал (а)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 гöгöрвои, мый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Я понял (а), что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Öн</a:t>
                      </a:r>
                      <a:r>
                        <a:rPr lang="en-US" sz="1500" dirty="0" err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я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ме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верма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,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кужа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...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Сейчас я могу, умею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Меным вöл</a:t>
                      </a: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 сьöкыд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Мне было трудно ... 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 велöдчи 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Я найчился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 видла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Я попробую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Менö чуймöд</a:t>
                      </a: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с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Меня удивило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Меным кöсйысис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Мне захотелось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Менам артмис, ме верми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У меня получилось, я смог (ла)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 шедöд</a:t>
                      </a: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Я приобрёл (а) ...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Ме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талун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уджал</a:t>
                      </a:r>
                      <a:r>
                        <a:rPr lang="en-US" sz="1500" dirty="0" err="1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 ...(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зэв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бура, бура,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шöркодя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, дыша, </a:t>
                      </a:r>
                      <a:r>
                        <a:rPr lang="ru-RU" sz="1500" dirty="0" err="1">
                          <a:latin typeface="Times New Roman"/>
                          <a:ea typeface="Calibri"/>
                          <a:cs typeface="Times New Roman"/>
                        </a:rPr>
                        <a:t>омöля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 ).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Я сегодня работал (а) ... (очень хорошо, хорошо, посредственно, с ленцой, плохо).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Ме отсал</a:t>
                      </a:r>
                      <a:r>
                        <a:rPr lang="en-US" sz="1500">
                          <a:latin typeface="Times New Roman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   ...лы.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Я помог ... (кому?).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287" marR="642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2971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Донъял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ö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Оценивание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270</Words>
  <Application>Microsoft Office PowerPoint</Application>
  <PresentationFormat>Экран (4:3)</PresentationFormat>
  <Paragraphs>123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 Шойччыштам  Юа кö ме йöв -ворса шы ни тöв. Сёйя кö ме рок -öдйö ветлас кок. Сёйя кö ме нянь - быдма ён да шань. Сёйя кö ме шыд - лоа зэв ыджыд.  </vt:lpstr>
      <vt:lpstr>Слайд 3</vt:lpstr>
      <vt:lpstr>Чомöр – традиционное кушанье, подаваемое на празднике; готовится из толокна или ячменной муки на масле.  Ляз – кисель, готовтися на солоде из толчёных или молотых ягод.</vt:lpstr>
      <vt:lpstr>Слайд 5</vt:lpstr>
      <vt:lpstr>1. Чомȍр  2. Ляз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Йирым 22 –öд лун.</dc:title>
  <dc:creator>user1</dc:creator>
  <cp:lastModifiedBy>user1</cp:lastModifiedBy>
  <cp:revision>31</cp:revision>
  <dcterms:created xsi:type="dcterms:W3CDTF">2014-10-22T03:58:19Z</dcterms:created>
  <dcterms:modified xsi:type="dcterms:W3CDTF">2014-12-14T18:51:54Z</dcterms:modified>
</cp:coreProperties>
</file>