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3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2731-DC57-4350-880B-BBEE4DE2EF2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7948-A72A-4F66-8D16-C52652760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948-A72A-4F66-8D16-C526527607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5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4297F0-4A9E-43EE-9CCD-DDCDA377397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C68EF1-EFB5-4854-AAFB-8A363B3C44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712968" cy="4267200"/>
          </a:xfrm>
        </p:spPr>
        <p:txBody>
          <a:bodyPr anchor="ctr"/>
          <a:lstStyle/>
          <a:p>
            <a:r>
              <a:rPr lang="ru-RU" dirty="0" smtClean="0"/>
              <a:t>Интернет Цензор на службе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725144"/>
            <a:ext cx="2408312" cy="1219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информатики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Краев Н.В,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Вводим пароль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204864"/>
            <a:ext cx="5638949" cy="44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585633" y="4797152"/>
            <a:ext cx="1922472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20741" y="4240564"/>
            <a:ext cx="1887364" cy="33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97681" y="6028224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Вводим пароль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204864"/>
            <a:ext cx="5638949" cy="44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585633" y="4797152"/>
            <a:ext cx="1922472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20741" y="4240564"/>
            <a:ext cx="1887364" cy="338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97681" y="6028224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58" y="1772816"/>
            <a:ext cx="6047120" cy="482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4545418" y="5881219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95" y="1442272"/>
            <a:ext cx="6495646" cy="518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4545418" y="5881219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Ждем окончания установки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45418" y="5881219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3863"/>
            <a:ext cx="5859946" cy="44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7973"/>
            <a:ext cx="6044414" cy="482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4425855" y="5822227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4142" y="4159045"/>
            <a:ext cx="3026050" cy="3570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73" y="1532785"/>
            <a:ext cx="600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628800"/>
            <a:ext cx="1401098" cy="22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4985" y="2797464"/>
            <a:ext cx="5945538" cy="39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39552" y="2605881"/>
            <a:ext cx="576064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Настройки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5292"/>
            <a:ext cx="77768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340768"/>
            <a:ext cx="789443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Временное отключение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108" y="1484784"/>
            <a:ext cx="6373990" cy="428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13043"/>
            <a:ext cx="4297660" cy="286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635896" y="3140968"/>
            <a:ext cx="2736304" cy="4863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80120"/>
          </a:xfrm>
        </p:spPr>
        <p:txBody>
          <a:bodyPr anchor="ctr"/>
          <a:lstStyle/>
          <a:p>
            <a:r>
              <a:rPr lang="ru-RU" dirty="0" smtClean="0"/>
              <a:t>От чего мы защищаемся?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Порнография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Депрессивные молодежные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течения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Наркотики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Сайты знакомств, социальные сети, блоги 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чаты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Секты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Экстремизм, национализм, фашизм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Где найти?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Набрать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поисковике «Интернет цензор»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Перейти по адресу </a:t>
            </a:r>
            <a:r>
              <a:rPr lang="en-US" sz="2800" b="1" u="sng" dirty="0">
                <a:solidFill>
                  <a:srgbClr val="002060"/>
                </a:solidFill>
                <a:latin typeface="arial"/>
              </a:rPr>
              <a:t>www.icensor.ru/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8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8542" y="2276872"/>
            <a:ext cx="478536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915816" y="2348880"/>
            <a:ext cx="165618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68564" y="3560000"/>
            <a:ext cx="3922102" cy="589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Сайт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340768"/>
            <a:ext cx="849455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6588224" y="3532247"/>
            <a:ext cx="2046259" cy="1813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Загрузка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235" y="1318363"/>
            <a:ext cx="7776864" cy="52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455767" y="5333774"/>
            <a:ext cx="2636513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Загрузка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235" y="1318363"/>
            <a:ext cx="7776864" cy="52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455767" y="5333774"/>
            <a:ext cx="2636513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340768"/>
            <a:ext cx="4893913" cy="26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2108"/>
            <a:ext cx="5805289" cy="463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796193" y="2895448"/>
            <a:ext cx="2046259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1" y="5805264"/>
            <a:ext cx="1296145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820240"/>
            <a:ext cx="5229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347864" y="4852219"/>
            <a:ext cx="3240359" cy="280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46869" y="5301208"/>
            <a:ext cx="961236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 anchor="ctr"/>
          <a:lstStyle/>
          <a:p>
            <a:r>
              <a:rPr lang="ru-RU" dirty="0" smtClean="0"/>
              <a:t>Установка: Шаг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Вводим адрес электронной почты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46869" y="5301208"/>
            <a:ext cx="961236" cy="37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30" y="2204864"/>
            <a:ext cx="52292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707904" y="4616245"/>
            <a:ext cx="3240359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2040" y="5733256"/>
            <a:ext cx="972111" cy="294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</TotalTime>
  <Words>122</Words>
  <Application>Microsoft Office PowerPoint</Application>
  <PresentationFormat>Экран (4:3)</PresentationFormat>
  <Paragraphs>56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Интернет Цензор на службе родителей</vt:lpstr>
      <vt:lpstr>От чего мы защищаемся?</vt:lpstr>
      <vt:lpstr>Где найти?</vt:lpstr>
      <vt:lpstr>Сайт программы</vt:lpstr>
      <vt:lpstr>Загрузка</vt:lpstr>
      <vt:lpstr>Загрузка</vt:lpstr>
      <vt:lpstr>Установка: Шаг 1</vt:lpstr>
      <vt:lpstr>Установка: Шаг 2</vt:lpstr>
      <vt:lpstr>Установка: Шаг 3</vt:lpstr>
      <vt:lpstr>Установка: Шаг 3</vt:lpstr>
      <vt:lpstr>Установка: Шаг 4</vt:lpstr>
      <vt:lpstr>Установка: Шаг 5</vt:lpstr>
      <vt:lpstr>Установка: Шаг 6</vt:lpstr>
      <vt:lpstr>Установка: Шаг 7</vt:lpstr>
      <vt:lpstr>Установка: Шаг 8</vt:lpstr>
      <vt:lpstr>Использование</vt:lpstr>
      <vt:lpstr>Настройки</vt:lpstr>
      <vt:lpstr>Правила</vt:lpstr>
      <vt:lpstr>Временное отключение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Цензор на службе родителей</dc:title>
  <dc:creator>Piligrim</dc:creator>
  <cp:lastModifiedBy>Piligrim</cp:lastModifiedBy>
  <cp:revision>9</cp:revision>
  <dcterms:created xsi:type="dcterms:W3CDTF">2013-04-23T06:03:09Z</dcterms:created>
  <dcterms:modified xsi:type="dcterms:W3CDTF">2014-11-16T20:14:48Z</dcterms:modified>
</cp:coreProperties>
</file>