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AB2-DCB0-4107-9418-EAC6EB984706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125-B140-4E64-A312-E1EF3B56B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32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AB2-DCB0-4107-9418-EAC6EB984706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125-B140-4E64-A312-E1EF3B56B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78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AB2-DCB0-4107-9418-EAC6EB984706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125-B140-4E64-A312-E1EF3B56B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4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AB2-DCB0-4107-9418-EAC6EB984706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125-B140-4E64-A312-E1EF3B56B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21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AB2-DCB0-4107-9418-EAC6EB984706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125-B140-4E64-A312-E1EF3B56B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0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AB2-DCB0-4107-9418-EAC6EB984706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125-B140-4E64-A312-E1EF3B56B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49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AB2-DCB0-4107-9418-EAC6EB984706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125-B140-4E64-A312-E1EF3B56B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41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AB2-DCB0-4107-9418-EAC6EB984706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125-B140-4E64-A312-E1EF3B56B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44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AB2-DCB0-4107-9418-EAC6EB984706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125-B140-4E64-A312-E1EF3B56B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7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AB2-DCB0-4107-9418-EAC6EB984706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125-B140-4E64-A312-E1EF3B56B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97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AB2-DCB0-4107-9418-EAC6EB984706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8125-B140-4E64-A312-E1EF3B56B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57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9BAB2-DCB0-4107-9418-EAC6EB984706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28125-B140-4E64-A312-E1EF3B56B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66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dblockplus.org/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9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Интернет без рекламы!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4163194"/>
            <a:ext cx="3651030" cy="11521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Учитель информатики </a:t>
            </a:r>
          </a:p>
          <a:p>
            <a:r>
              <a:rPr lang="ru-RU" sz="2400" dirty="0" smtClean="0"/>
              <a:t>Краев Н.В.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50" y="3501008"/>
            <a:ext cx="24765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7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Реклама в интернете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Autofit/>
          </a:bodyPr>
          <a:lstStyle/>
          <a:p>
            <a:pPr marL="0" indent="354013" algn="just">
              <a:buNone/>
            </a:pPr>
            <a:r>
              <a:rPr lang="ru-RU" dirty="0" smtClean="0"/>
              <a:t>Реклама в интернете является не только двигателем торговли, но распространителем вредоносных программ и вирусов, а так же иметь вредное и не приятное содержание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789040"/>
            <a:ext cx="3175000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Где найти?..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3"/>
            <a:ext cx="8712968" cy="1224136"/>
          </a:xfrm>
        </p:spPr>
        <p:txBody>
          <a:bodyPr/>
          <a:lstStyle/>
          <a:p>
            <a:r>
              <a:rPr lang="ru-RU" dirty="0" smtClean="0"/>
              <a:t>Ввести в поисковой строке: </a:t>
            </a:r>
            <a:r>
              <a:rPr lang="en-US" dirty="0" err="1" smtClean="0"/>
              <a:t>adblock</a:t>
            </a:r>
            <a:r>
              <a:rPr lang="en-US" dirty="0" smtClean="0"/>
              <a:t> plus</a:t>
            </a:r>
            <a:endParaRPr lang="ru-RU" dirty="0" smtClean="0">
              <a:hlinkClick r:id="rId2"/>
            </a:endParaRPr>
          </a:p>
          <a:p>
            <a:r>
              <a:rPr lang="ru-RU" dirty="0" smtClean="0"/>
              <a:t>Перейти по ссылке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b="1" dirty="0" smtClean="0">
                <a:hlinkClick r:id="rId2"/>
              </a:rPr>
              <a:t>adblock</a:t>
            </a:r>
            <a:r>
              <a:rPr lang="en-US" dirty="0" smtClean="0">
                <a:hlinkClick r:id="rId2"/>
              </a:rPr>
              <a:t>plus.org/ru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145" y="2345827"/>
            <a:ext cx="6660231" cy="4444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48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пояснение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8856" y="3861048"/>
            <a:ext cx="8229600" cy="648072"/>
          </a:xfrm>
        </p:spPr>
        <p:txBody>
          <a:bodyPr/>
          <a:lstStyle/>
          <a:p>
            <a:pPr marL="0" indent="354013" algn="just">
              <a:buNone/>
            </a:pPr>
            <a:r>
              <a:rPr lang="ru-RU" dirty="0" smtClean="0"/>
              <a:t>И подтвердить закачку и установку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5776" y="2759144"/>
            <a:ext cx="4175760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323528" y="1412776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54013" algn="just">
              <a:buFont typeface="Arial" panose="020B0604020202020204" pitchFamily="34" charset="0"/>
              <a:buNone/>
            </a:pPr>
            <a:r>
              <a:rPr lang="ru-RU" smtClean="0"/>
              <a:t>На сайте автоматически определяется Ваш браузер достаточно только нажать на кнопку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2279" y="4606184"/>
            <a:ext cx="8632209" cy="462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вал 3"/>
          <p:cNvSpPr/>
          <p:nvPr/>
        </p:nvSpPr>
        <p:spPr>
          <a:xfrm>
            <a:off x="5868144" y="4653136"/>
            <a:ext cx="1080120" cy="4626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28856" y="522920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54013" algn="just">
              <a:buFont typeface="Arial" panose="020B0604020202020204" pitchFamily="34" charset="0"/>
              <a:buNone/>
            </a:pPr>
            <a:r>
              <a:rPr lang="ru-RU" dirty="0" smtClean="0"/>
              <a:t>И немного подождать…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048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Результат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3816424" cy="406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1124744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4" y="1124744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После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1988841"/>
            <a:ext cx="3918397" cy="396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вал 4"/>
          <p:cNvSpPr/>
          <p:nvPr/>
        </p:nvSpPr>
        <p:spPr>
          <a:xfrm>
            <a:off x="755576" y="2276872"/>
            <a:ext cx="3456384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482634" y="5622682"/>
            <a:ext cx="399183" cy="420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682193" y="6165304"/>
            <a:ext cx="382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Значок работающей программы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10" name="Прямая соединительная линия 9"/>
          <p:cNvCxnSpPr>
            <a:endCxn id="9" idx="3"/>
          </p:cNvCxnSpPr>
          <p:nvPr/>
        </p:nvCxnSpPr>
        <p:spPr>
          <a:xfrm flipV="1">
            <a:off x="7092280" y="5981830"/>
            <a:ext cx="448813" cy="1834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79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70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85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Интернет без рекламы!</vt:lpstr>
      <vt:lpstr>Реклама в интернете</vt:lpstr>
      <vt:lpstr>Где найти?..</vt:lpstr>
      <vt:lpstr>пояснение</vt:lpstr>
      <vt:lpstr>Результат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 без рекламы!</dc:title>
  <dc:creator>Piligirm</dc:creator>
  <cp:lastModifiedBy>Piligirm</cp:lastModifiedBy>
  <cp:revision>6</cp:revision>
  <dcterms:created xsi:type="dcterms:W3CDTF">2014-06-23T08:59:00Z</dcterms:created>
  <dcterms:modified xsi:type="dcterms:W3CDTF">2014-06-23T09:50:59Z</dcterms:modified>
</cp:coreProperties>
</file>