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56" r:id="rId3"/>
    <p:sldId id="276" r:id="rId4"/>
    <p:sldId id="272" r:id="rId5"/>
    <p:sldId id="277" r:id="rId6"/>
    <p:sldId id="275" r:id="rId7"/>
    <p:sldId id="273" r:id="rId8"/>
    <p:sldId id="274" r:id="rId9"/>
    <p:sldId id="278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52600" y="990600"/>
            <a:ext cx="56388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Весёлая зарядка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для язычка</a:t>
            </a:r>
          </a:p>
        </p:txBody>
      </p:sp>
      <p:pic>
        <p:nvPicPr>
          <p:cNvPr id="7" name="Рисунок 6" descr="C:\Users\Елена\Desktop\флешка со снежинками\Фото (3)\DSC00543.JPG"/>
          <p:cNvPicPr/>
          <p:nvPr/>
        </p:nvPicPr>
        <p:blipFill>
          <a:blip r:embed="rId2" cstate="print"/>
          <a:srcRect l="3205" r="14278"/>
          <a:stretch>
            <a:fillRect/>
          </a:stretch>
        </p:blipFill>
        <p:spPr bwMode="auto">
          <a:xfrm>
            <a:off x="2057400" y="2667000"/>
            <a:ext cx="490537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828800"/>
            <a:ext cx="5943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 </a:t>
            </a:r>
            <a:endParaRPr lang="ru-RU" sz="2800" b="1" u="sng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 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066800"/>
            <a:ext cx="2286000" cy="2532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762000" y="121920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Артикуляционные игры</a:t>
            </a:r>
          </a:p>
          <a:p>
            <a:pPr algn="ctr"/>
            <a:endParaRPr lang="ru-RU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«Буря». Налить в стакан воды и дуть в трубочку.</a:t>
            </a:r>
          </a:p>
          <a:p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«Водоносы». Набрать в рот воды через трубочку и перенести воду в другой стакан.</a:t>
            </a:r>
          </a:p>
          <a:p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«Мыльные пузыри».</a:t>
            </a:r>
          </a:p>
        </p:txBody>
      </p:sp>
      <p:pic>
        <p:nvPicPr>
          <p:cNvPr id="5" name="Рисунок 4" descr="http://s020.radikal.ru/i710/1309/95/2f08961368e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4191000"/>
            <a:ext cx="2895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3400" y="609600"/>
            <a:ext cx="81534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Артикуляционные игры</a:t>
            </a:r>
          </a:p>
          <a:p>
            <a:pPr algn="ctr"/>
            <a:endParaRPr lang="ru-RU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«Кусачки». Покусать зубами или губами мягкий кусок хлеба, твёрдое печенье ит.д.</a:t>
            </a:r>
          </a:p>
          <a:p>
            <a:endParaRPr lang="ru-RU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«Бусинки». Собрать губами крупные крошки печенья или маленькие конфетки (бусинки). Перенести губами бусинки с одной тарелки на другую.</a:t>
            </a:r>
          </a:p>
          <a:p>
            <a:endParaRPr lang="ru-RU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3314" name="Picture 2" descr="http://photo.7ya.ru/7ya-photo/2008/3/24/12063634417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3429000"/>
            <a:ext cx="3516923" cy="2667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3400" y="609600"/>
            <a:ext cx="815340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Артикуляционные игры</a:t>
            </a:r>
          </a:p>
          <a:p>
            <a:endParaRPr lang="ru-RU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«Тьфу». Взять губами с тарелки крупную крошку удержать её между губами и плюнуть в стаканчик тьфу.</a:t>
            </a:r>
          </a:p>
          <a:p>
            <a:endParaRPr lang="ru-RU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«Поцелуй». Вытянуть губы и поцеловать ладошку, зеркало, игрушку.</a:t>
            </a:r>
          </a:p>
          <a:p>
            <a:pPr algn="ctr"/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 descr="http://www.aybilgi.net/pages/gallery/gallery/bebek4.jpg"/>
          <p:cNvPicPr/>
          <p:nvPr/>
        </p:nvPicPr>
        <p:blipFill>
          <a:blip r:embed="rId2" cstate="print"/>
          <a:srcRect l="22768" r="18707"/>
          <a:stretch>
            <a:fillRect/>
          </a:stretch>
        </p:blipFill>
        <p:spPr bwMode="auto">
          <a:xfrm>
            <a:off x="5334000" y="3124200"/>
            <a:ext cx="2895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3400" y="609600"/>
            <a:ext cx="81534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Артикуляционные игры</a:t>
            </a:r>
          </a:p>
          <a:p>
            <a:pPr algn="ctr"/>
            <a:endParaRPr lang="ru-RU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«Хомяк». Набрать в рот воды, надув обе щёки. Кулачками хлопнуть по щекам и с силой выпустить струю воды в раковину. Гонять воду из одной щеки в другую.</a:t>
            </a:r>
          </a:p>
          <a:p>
            <a:endParaRPr lang="ru-RU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«Сладкие щёки». Леденцом рисовать линии на внутренней стороне щёк, затем эту сладость слизать языком.</a:t>
            </a:r>
          </a:p>
          <a:p>
            <a:endParaRPr lang="ru-RU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9698" name="Picture 2" descr="http://m-brand.ru/files/foto/raznoe_foto/nikk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3352800"/>
            <a:ext cx="2994052" cy="2819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3400" y="609600"/>
            <a:ext cx="815340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Артикуляционные игры</a:t>
            </a:r>
          </a:p>
          <a:p>
            <a:pPr algn="ctr"/>
            <a:endParaRPr lang="ru-RU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«Полоскание». Набрать в рот воды, полоскать горло, рот, затем выплюнуть воду.</a:t>
            </a:r>
          </a:p>
          <a:p>
            <a:endParaRPr lang="ru-RU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«Зубная фея». Чистить зубной щёткой зубы, язык, щёки.</a:t>
            </a:r>
          </a:p>
          <a:p>
            <a:pPr algn="ctr"/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 descr="http://900igr.net/datas/okruzhajuschij-mir/Kak-chistit-zuby/0017-017-Kak-chistit-zuby.jpg"/>
          <p:cNvPicPr/>
          <p:nvPr/>
        </p:nvPicPr>
        <p:blipFill>
          <a:blip r:embed="rId2"/>
          <a:srcRect l="9941" r="27205" b="8120"/>
          <a:stretch>
            <a:fillRect/>
          </a:stretch>
        </p:blipFill>
        <p:spPr bwMode="auto">
          <a:xfrm>
            <a:off x="5334000" y="3276600"/>
            <a:ext cx="2544194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09600" y="914400"/>
            <a:ext cx="4876800" cy="46474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Артикуляционные игры</a:t>
            </a:r>
          </a:p>
          <a:p>
            <a:pPr algn="ctr"/>
            <a:endParaRPr lang="ru-RU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«Облизывание». Облизывать широким языком тарелку, намазанную вареньем, приговаривая «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Ааам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» или «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Ааах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».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«Ах, как вкусно!». </a:t>
            </a:r>
          </a:p>
          <a:p>
            <a:endParaRPr lang="ru-RU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Облизать широким языком тарелку, посыпанную мелкими крошками хлеба, сахара, приговаривая «Ах, как вкусно!».</a:t>
            </a:r>
          </a:p>
          <a:p>
            <a:endParaRPr lang="ru-RU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 descr="http://eresi.ru/wp-content/uploads/2010/06/vkusno08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371600"/>
            <a:ext cx="2133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3400" y="609600"/>
            <a:ext cx="81534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Артикуляционные игры</a:t>
            </a:r>
          </a:p>
          <a:p>
            <a:pPr algn="ctr"/>
            <a:endParaRPr lang="ru-RU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«Рыбалка». Дотронуться кончиком языка до крупной крошки, что бы она прилипла и съесть её. (Язык – удочка, крошки – рыбки).</a:t>
            </a:r>
          </a:p>
          <a:p>
            <a:endParaRPr lang="ru-RU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«Варенье». Облизать языком губы по кругу, по 4 направлениям (верх, низ, право, лево), слизывая варенье.</a:t>
            </a:r>
          </a:p>
          <a:p>
            <a:pPr algn="ctr"/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 descr="http://www.keminfo.ru/image/upload/22Posob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3810000"/>
            <a:ext cx="2495550" cy="2402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l="8000" t="8000" r="8000" b="8000"/>
          <a:stretch>
            <a:fillRect/>
          </a:stretch>
        </p:blipFill>
        <p:spPr bwMode="auto">
          <a:xfrm>
            <a:off x="1371600" y="373380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3400" y="609600"/>
            <a:ext cx="8153400" cy="47705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Артикуляционные игры</a:t>
            </a:r>
          </a:p>
          <a:p>
            <a:endParaRPr lang="ru-RU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«Яблочко».  Вытащить языком кусочек яблочка из-за щеки.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«Чашечка». Дотронуться до середины язычка палочкой и сделать небольшое углубление (чашечку). Капать из пипетки в «чашечку» воду.</a:t>
            </a:r>
          </a:p>
          <a:p>
            <a:endParaRPr lang="ru-RU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«Улитка». Сделать углубление в языке, сладкой палочкой рисовать спираль (улитка).</a:t>
            </a:r>
          </a:p>
          <a:p>
            <a:endParaRPr lang="ru-RU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7651" name="Picture 3" descr="http://baduza.ru/pars_docs/refs/255/254208/254208_html_m2eb52ba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4191000"/>
            <a:ext cx="1952625" cy="19431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3400" y="609600"/>
            <a:ext cx="8153400" cy="42780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Артикуляционные игры</a:t>
            </a:r>
          </a:p>
          <a:p>
            <a:pPr algn="ctr"/>
            <a:endParaRPr lang="ru-RU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«Жвачка».  Жевать жвачку. Приклеить языком её к твёрдому нёбу, а затем кончиком языка пытаться её отодрать.</a:t>
            </a:r>
          </a:p>
          <a:p>
            <a:endParaRPr lang="ru-RU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«Трубочка». Положить сладкую палочку по желобку языка, сделать ей нажим, что бы боковые края языка загибались вверх.</a:t>
            </a:r>
          </a:p>
          <a:p>
            <a:pPr algn="ctr"/>
            <a:endParaRPr lang="ru-RU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3794" name="Picture 2" descr="http://s49.radikal.ru/i125/1005/32/afd3ea04339f.jpg"/>
          <p:cNvPicPr>
            <a:picLocks noChangeAspect="1" noChangeArrowheads="1"/>
          </p:cNvPicPr>
          <p:nvPr/>
        </p:nvPicPr>
        <p:blipFill>
          <a:blip r:embed="rId2"/>
          <a:srcRect b="7650"/>
          <a:stretch>
            <a:fillRect/>
          </a:stretch>
        </p:blipFill>
        <p:spPr bwMode="auto">
          <a:xfrm>
            <a:off x="3962400" y="3657600"/>
            <a:ext cx="4191000" cy="2590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Другая 10">
      <a:dk1>
        <a:srgbClr val="FEB2FF"/>
      </a:dk1>
      <a:lt1>
        <a:srgbClr val="BDE296"/>
      </a:lt1>
      <a:dk2>
        <a:srgbClr val="BEE397"/>
      </a:dk2>
      <a:lt2>
        <a:srgbClr val="D1660A"/>
      </a:lt2>
      <a:accent1>
        <a:srgbClr val="FEB2FF"/>
      </a:accent1>
      <a:accent2>
        <a:srgbClr val="FFFF00"/>
      </a:accent2>
      <a:accent3>
        <a:srgbClr val="92D050"/>
      </a:accent3>
      <a:accent4>
        <a:srgbClr val="8064A2"/>
      </a:accent4>
      <a:accent5>
        <a:srgbClr val="4BACC6"/>
      </a:accent5>
      <a:accent6>
        <a:srgbClr val="97480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171</TotalTime>
  <Words>393</Words>
  <PresentationFormat>Экран (4:3)</PresentationFormat>
  <Paragraphs>59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27</cp:revision>
  <dcterms:created xsi:type="dcterms:W3CDTF">2014-02-10T02:44:48Z</dcterms:created>
  <dcterms:modified xsi:type="dcterms:W3CDTF">2014-04-02T06:52:52Z</dcterms:modified>
</cp:coreProperties>
</file>