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33718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КГКСКОУ Владивостокская КШИ №1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Тема урока :  «Звонкие и глухие согласные».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Составила учитель русского языка и чтения</a:t>
            </a:r>
            <a:br>
              <a:rPr lang="ru-RU" sz="2000" dirty="0" smtClean="0"/>
            </a:br>
            <a:r>
              <a:rPr lang="ru-RU" sz="2000" dirty="0" err="1" smtClean="0"/>
              <a:t>Апанаскевич</a:t>
            </a:r>
            <a:r>
              <a:rPr lang="ru-RU" sz="2000" dirty="0" smtClean="0"/>
              <a:t>  А.П.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b="1" i="1" dirty="0" smtClean="0"/>
              <a:t>2014</a:t>
            </a:r>
            <a:endParaRPr lang="ru-RU" sz="2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3"/>
    </mc:Choice>
    <mc:Fallback>
      <p:transition spd="slow" advTm="35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Нос</a:t>
            </a:r>
            <a:endParaRPr lang="ru-RU" sz="2400" dirty="0"/>
          </a:p>
        </p:txBody>
      </p:sp>
      <p:pic>
        <p:nvPicPr>
          <p:cNvPr id="10242" name="Picture 2" descr="C:\Users\Максим 2014\Desktop\поинт\0_77278_9128ec7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7"/>
    </mc:Choice>
    <mc:Fallback>
      <p:transition spd="slow" advTm="40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Галка</a:t>
            </a:r>
            <a:endParaRPr lang="ru-RU" sz="2400" dirty="0"/>
          </a:p>
        </p:txBody>
      </p:sp>
      <p:pic>
        <p:nvPicPr>
          <p:cNvPr id="11266" name="Picture 2" descr="C:\Users\Максим 2014\Desktop\поинт\afd-119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348761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6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7"/>
    </mc:Choice>
    <mc:Fallback>
      <p:transition spd="slow" advTm="403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Скороговорка :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В саду </a:t>
            </a:r>
            <a:r>
              <a:rPr lang="ru-RU" sz="3600" dirty="0" err="1" smtClean="0"/>
              <a:t>ро</a:t>
            </a:r>
            <a:r>
              <a:rPr lang="ru-RU" sz="3600" dirty="0" smtClean="0"/>
              <a:t>…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Куст </a:t>
            </a:r>
            <a:r>
              <a:rPr lang="ru-RU" sz="3600" dirty="0" err="1" smtClean="0"/>
              <a:t>ро</a:t>
            </a:r>
            <a:r>
              <a:rPr lang="ru-RU" sz="3600" dirty="0" smtClean="0"/>
              <a:t>…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28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8"/>
    </mc:Choice>
    <mc:Fallback>
      <p:transition spd="slow" advTm="404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Игра «Цветик </a:t>
            </a:r>
            <a:r>
              <a:rPr lang="ru-RU" sz="2400" dirty="0" err="1" smtClean="0"/>
              <a:t>самоцветик</a:t>
            </a:r>
            <a:r>
              <a:rPr lang="ru-RU" sz="2400" dirty="0" smtClean="0"/>
              <a:t>».</a:t>
            </a:r>
            <a:br>
              <a:rPr lang="ru-RU" sz="2400" dirty="0" smtClean="0"/>
            </a:br>
            <a:r>
              <a:rPr lang="ru-RU" sz="2400" dirty="0" smtClean="0"/>
              <a:t>Задание: две команды собирают свой цветок, вставив пропущенные согласные в слова, записанные на обратной стороне лепестка.</a:t>
            </a:r>
            <a:endParaRPr lang="ru-RU" sz="2400" dirty="0"/>
          </a:p>
        </p:txBody>
      </p:sp>
      <p:pic>
        <p:nvPicPr>
          <p:cNvPr id="12290" name="Picture 2" descr="C:\Users\Максим 2014\Desktop\поинт\4089333-144ada794bb6d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7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0"/>
    </mc:Choice>
    <mc:Fallback>
      <p:transition spd="slow" advTm="413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Игротека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Место птицы в доме.</a:t>
            </a:r>
            <a:br>
              <a:rPr lang="ru-RU" sz="2400" dirty="0" smtClean="0"/>
            </a:br>
            <a:r>
              <a:rPr lang="ru-RU" sz="2400" dirty="0" smtClean="0"/>
              <a:t>2. Красная жидкость в теле человека.</a:t>
            </a:r>
            <a:br>
              <a:rPr lang="ru-RU" sz="2400" dirty="0" smtClean="0"/>
            </a:br>
            <a:r>
              <a:rPr lang="ru-RU" sz="2400" dirty="0" smtClean="0"/>
              <a:t>3. Квадрат, треугольник….</a:t>
            </a:r>
            <a:br>
              <a:rPr lang="ru-RU" sz="2400" dirty="0" smtClean="0"/>
            </a:br>
            <a:r>
              <a:rPr lang="ru-RU" sz="2400" dirty="0" smtClean="0"/>
              <a:t>4. Нос птицы.</a:t>
            </a:r>
            <a:br>
              <a:rPr lang="ru-RU" sz="2400" dirty="0" smtClean="0"/>
            </a:br>
            <a:r>
              <a:rPr lang="ru-RU" sz="2400" dirty="0" smtClean="0"/>
              <a:t>5. Домашнее животное.</a:t>
            </a:r>
            <a:br>
              <a:rPr lang="ru-RU" sz="2400" dirty="0" smtClean="0"/>
            </a:br>
            <a:r>
              <a:rPr lang="ru-RU" sz="2400" dirty="0" smtClean="0"/>
              <a:t>6. Стакан с ручкой.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79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0"/>
    </mc:Choice>
    <mc:Fallback>
      <p:transition spd="slow" advTm="41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ксим 2014\Desktop\поинт\DSC00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5083946" cy="39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0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8"/>
    </mc:Choice>
    <mc:Fallback>
      <p:transition spd="slow" advTm="383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4114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Допиши и объясни.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Зуб - …</a:t>
            </a:r>
            <a:r>
              <a:rPr lang="ru-RU" sz="2400" dirty="0" err="1" smtClean="0"/>
              <a:t>уп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Голос - …</a:t>
            </a:r>
            <a:r>
              <a:rPr lang="ru-RU" sz="2400" dirty="0" err="1" smtClean="0"/>
              <a:t>олос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Моло</a:t>
            </a:r>
            <a:r>
              <a:rPr lang="ru-RU" sz="2400" dirty="0" smtClean="0"/>
              <a:t>… - </a:t>
            </a:r>
            <a:r>
              <a:rPr lang="ru-RU" sz="2400" dirty="0" err="1"/>
              <a:t>м</a:t>
            </a:r>
            <a:r>
              <a:rPr lang="ru-RU" sz="2400" dirty="0" err="1" smtClean="0"/>
              <a:t>оло</a:t>
            </a:r>
            <a:r>
              <a:rPr lang="ru-RU" sz="2400" dirty="0" smtClean="0"/>
              <a:t>…</a:t>
            </a:r>
            <a:br>
              <a:rPr lang="ru-RU" sz="2400" dirty="0" smtClean="0"/>
            </a:br>
            <a:r>
              <a:rPr lang="ru-RU" sz="2400" dirty="0" err="1" smtClean="0"/>
              <a:t>Пло</a:t>
            </a:r>
            <a:r>
              <a:rPr lang="ru-RU" sz="2400" dirty="0" smtClean="0"/>
              <a:t>… - </a:t>
            </a:r>
            <a:r>
              <a:rPr lang="ru-RU" sz="2400" dirty="0" err="1"/>
              <a:t>м</a:t>
            </a:r>
            <a:r>
              <a:rPr lang="ru-RU" sz="2400" dirty="0" err="1" smtClean="0"/>
              <a:t>ло</a:t>
            </a:r>
            <a:r>
              <a:rPr lang="ru-RU" sz="2400" dirty="0" smtClean="0"/>
              <a:t>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990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8"/>
    </mc:Choice>
    <mc:Fallback>
      <p:transition spd="slow" advTm="419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Допиши и объясни.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700" dirty="0" smtClean="0"/>
              <a:t>…ость - …ость</a:t>
            </a:r>
            <a:br>
              <a:rPr lang="ru-RU" sz="2700" dirty="0" smtClean="0"/>
            </a:br>
            <a:r>
              <a:rPr lang="ru-RU" sz="2700" dirty="0" smtClean="0"/>
              <a:t>…</a:t>
            </a:r>
            <a:r>
              <a:rPr lang="ru-RU" sz="2700" dirty="0" err="1" smtClean="0"/>
              <a:t>алость</a:t>
            </a:r>
            <a:r>
              <a:rPr lang="ru-RU" sz="2700" dirty="0" smtClean="0"/>
              <a:t> - …</a:t>
            </a:r>
            <a:r>
              <a:rPr lang="ru-RU" sz="2700" dirty="0" err="1" smtClean="0"/>
              <a:t>алость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…очка - …очка</a:t>
            </a:r>
            <a:br>
              <a:rPr lang="ru-RU" sz="2700" dirty="0" smtClean="0"/>
            </a:br>
            <a:r>
              <a:rPr lang="ru-RU" sz="2700" dirty="0" smtClean="0"/>
              <a:t>…</a:t>
            </a:r>
            <a:r>
              <a:rPr lang="ru-RU" sz="2700" dirty="0" err="1" smtClean="0"/>
              <a:t>ить</a:t>
            </a:r>
            <a:r>
              <a:rPr lang="ru-RU" sz="2700" dirty="0" smtClean="0"/>
              <a:t> - …</a:t>
            </a:r>
            <a:r>
              <a:rPr lang="ru-RU" sz="2700" dirty="0" err="1" smtClean="0"/>
              <a:t>ить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89914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6"/>
    </mc:Choice>
    <mc:Fallback>
      <p:transition spd="slow" advTm="432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«Лесенка».</a:t>
            </a:r>
            <a:endParaRPr lang="ru-RU" sz="2400" dirty="0"/>
          </a:p>
        </p:txBody>
      </p:sp>
      <p:pic>
        <p:nvPicPr>
          <p:cNvPr id="14338" name="Picture 2" descr="C:\Users\Максим 2014\Desktop\поинт\DSC00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563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6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4"/>
    </mc:Choice>
    <mc:Fallback>
      <p:transition spd="slow" advTm="401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Метаграмма</a:t>
            </a:r>
            <a:endParaRPr lang="ru-RU" sz="2400" dirty="0"/>
          </a:p>
        </p:txBody>
      </p:sp>
      <p:pic>
        <p:nvPicPr>
          <p:cNvPr id="15362" name="Picture 2" descr="C:\Users\Максим 2014\Desktop\поинт\DSC00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5562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9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6"/>
    </mc:Choice>
    <mc:Fallback>
      <p:transition spd="slow" advTm="460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Повторение с сигнальными карточками.</a:t>
            </a:r>
            <a:br>
              <a:rPr lang="ru-RU" sz="2400" dirty="0" smtClean="0"/>
            </a:br>
            <a:r>
              <a:rPr lang="ru-RU" sz="2400" dirty="0" smtClean="0"/>
              <a:t>Задание : учитель показывает сигнальные карточки со звонкими согласными, а дети-с глухими.</a:t>
            </a:r>
            <a:endParaRPr lang="ru-RU" sz="2400" dirty="0"/>
          </a:p>
        </p:txBody>
      </p:sp>
      <p:pic>
        <p:nvPicPr>
          <p:cNvPr id="1026" name="Picture 2" descr="C:\Users\Максим 2014\Desktop\поинт\0e6e83d5083f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77" y="1549791"/>
            <a:ext cx="5718517" cy="32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9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8"/>
    </mc:Choice>
    <mc:Fallback>
      <p:transition spd="slow" advTm="418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Итог урока.</a:t>
            </a:r>
            <a:br>
              <a:rPr lang="ru-RU" sz="3600" dirty="0" smtClean="0"/>
            </a:br>
            <a:r>
              <a:rPr lang="ru-RU" sz="2400" dirty="0" smtClean="0"/>
              <a:t>Из общей массы разноцветных лепестков выбрать цвет, соответствующий настроению ребёнка . Цель : выяснить эмоциональное состояние детей и их отношение к уроку.</a:t>
            </a:r>
            <a:endParaRPr lang="ru-RU" sz="2400" dirty="0"/>
          </a:p>
        </p:txBody>
      </p:sp>
      <p:pic>
        <p:nvPicPr>
          <p:cNvPr id="16386" name="Picture 2" descr="C:\Users\Максим 2014\Desktop\поинт\DSC00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4600359" cy="25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0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8"/>
    </mc:Choice>
    <mc:Fallback>
      <p:transition spd="slow" advTm="44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Парные согласные – самые опасные!</a:t>
            </a:r>
            <a:br>
              <a:rPr lang="ru-RU" sz="2800" dirty="0" smtClean="0"/>
            </a:br>
            <a:r>
              <a:rPr lang="ru-RU" sz="2800" dirty="0" smtClean="0"/>
              <a:t>В корне ты их проверяй, рядом гласный подставляй.</a:t>
            </a:r>
            <a:endParaRPr lang="ru-RU" sz="2800" dirty="0"/>
          </a:p>
        </p:txBody>
      </p:sp>
      <p:pic>
        <p:nvPicPr>
          <p:cNvPr id="2050" name="Picture 2" descr="C:\Users\Максим 2014\Desktop\поинт\DSC0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172200" cy="26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0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1"/>
    </mc:Choice>
    <mc:Fallback>
      <p:transition spd="slow" advTm="41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Игра «Буква заблудилась».</a:t>
            </a:r>
            <a:br>
              <a:rPr lang="ru-RU" sz="2400" dirty="0" smtClean="0"/>
            </a:br>
            <a:r>
              <a:rPr lang="ru-RU" sz="2400" dirty="0" smtClean="0"/>
              <a:t>Неизвестно, как случилось, </a:t>
            </a:r>
            <a:br>
              <a:rPr lang="ru-RU" sz="2400" dirty="0" smtClean="0"/>
            </a:br>
            <a:r>
              <a:rPr lang="ru-RU" sz="2400" dirty="0" smtClean="0"/>
              <a:t>Только буква заблудилась.</a:t>
            </a:r>
            <a:br>
              <a:rPr lang="ru-RU" sz="2400" dirty="0" smtClean="0"/>
            </a:br>
            <a:r>
              <a:rPr lang="ru-RU" sz="2400" dirty="0" smtClean="0"/>
              <a:t>Вы, друзья, её найдите, </a:t>
            </a:r>
            <a:br>
              <a:rPr lang="ru-RU" sz="2400" dirty="0" smtClean="0"/>
            </a:br>
            <a:r>
              <a:rPr lang="ru-RU" sz="2400" dirty="0" smtClean="0"/>
              <a:t>В этот домик посадите!</a:t>
            </a:r>
            <a:endParaRPr lang="ru-RU" sz="2400" dirty="0"/>
          </a:p>
        </p:txBody>
      </p:sp>
      <p:pic>
        <p:nvPicPr>
          <p:cNvPr id="3074" name="Picture 2" descr="C:\Users\Максим 2014\Desktop\поинт\DSC00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5219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9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1"/>
    </mc:Choice>
    <mc:Fallback>
      <p:transition spd="slow" advTm="407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Игра «Помоги Незнайке».</a:t>
            </a:r>
            <a:br>
              <a:rPr lang="ru-RU" sz="2400" dirty="0" smtClean="0"/>
            </a:br>
            <a:r>
              <a:rPr lang="ru-RU" sz="2400" dirty="0" smtClean="0"/>
              <a:t>Задание : Незнайка принёс картинки, но подписал их неправильно.</a:t>
            </a:r>
            <a:br>
              <a:rPr lang="ru-RU" sz="2400" dirty="0" smtClean="0"/>
            </a:br>
            <a:r>
              <a:rPr lang="ru-RU" sz="2400" dirty="0" smtClean="0"/>
              <a:t>Помогите ему исправить ошибки.</a:t>
            </a:r>
            <a:endParaRPr lang="ru-RU" sz="2400" dirty="0"/>
          </a:p>
        </p:txBody>
      </p:sp>
      <p:pic>
        <p:nvPicPr>
          <p:cNvPr id="4098" name="Picture 2" descr="C:\Users\Максим 2014\Desktop\поинт\3023220-55668ece78d001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4064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7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6"/>
    </mc:Choice>
    <mc:Fallback>
      <p:transition spd="slow" advTm="40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Дыня</a:t>
            </a:r>
            <a:endParaRPr lang="ru-RU" sz="2400" dirty="0"/>
          </a:p>
        </p:txBody>
      </p:sp>
      <p:pic>
        <p:nvPicPr>
          <p:cNvPr id="6146" name="Picture 2" descr="C:\Users\Максим 2014\Desktop\поинт\j-clYnWra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52613"/>
            <a:ext cx="4064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4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1"/>
    </mc:Choice>
    <mc:Fallback>
      <p:transition spd="slow" advTm="38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Ромашка</a:t>
            </a:r>
            <a:endParaRPr lang="ru-RU" sz="2400" dirty="0"/>
          </a:p>
        </p:txBody>
      </p:sp>
      <p:pic>
        <p:nvPicPr>
          <p:cNvPr id="7170" name="Picture 2" descr="C:\Users\Максим 2014\Desktop\поинт\75488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2819400" cy="30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6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5"/>
    </mc:Choice>
    <mc:Fallback>
      <p:transition spd="slow" advTm="403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Иголка</a:t>
            </a:r>
            <a:endParaRPr lang="ru-RU" sz="2400" dirty="0"/>
          </a:p>
        </p:txBody>
      </p:sp>
      <p:pic>
        <p:nvPicPr>
          <p:cNvPr id="8194" name="Picture 2" descr="C:\Users\Максим 2014\Desktop\поинт\Safety_P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886200" cy="306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9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6"/>
    </mc:Choice>
    <mc:Fallback>
      <p:transition spd="slow" advTm="360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Клетка</a:t>
            </a:r>
            <a:endParaRPr lang="ru-RU" sz="2400" dirty="0"/>
          </a:p>
        </p:txBody>
      </p:sp>
      <p:pic>
        <p:nvPicPr>
          <p:cNvPr id="9218" name="Picture 2" descr="C:\Users\Максим 2014\Desktop\поинт\39221990914420095246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43" y="1600200"/>
            <a:ext cx="4630605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0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7"/>
    </mc:Choice>
    <mc:Fallback>
      <p:transition spd="slow" advTm="415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56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КГКСКОУ Владивостокская КШИ №1  Тема урока :  «Звонкие и глухие согласные».  Составила учитель русского языка и чтения Апанаскевич  А.П.</vt:lpstr>
      <vt:lpstr>Повторение с сигнальными карточками. Задание : учитель показывает сигнальные карточки со звонкими согласными, а дети-с глухими.</vt:lpstr>
      <vt:lpstr>Парные согласные – самые опасные! В корне ты их проверяй, рядом гласный подставляй.</vt:lpstr>
      <vt:lpstr>Игра «Буква заблудилась». Неизвестно, как случилось,  Только буква заблудилась. Вы, друзья, её найдите,  В этот домик посадите!</vt:lpstr>
      <vt:lpstr>Игра «Помоги Незнайке». Задание : Незнайка принёс картинки, но подписал их неправильно. Помогите ему исправить ошибки.</vt:lpstr>
      <vt:lpstr>Дыня</vt:lpstr>
      <vt:lpstr>Ромашка</vt:lpstr>
      <vt:lpstr>Иголка</vt:lpstr>
      <vt:lpstr>Клетка</vt:lpstr>
      <vt:lpstr>Нос</vt:lpstr>
      <vt:lpstr>Галка</vt:lpstr>
      <vt:lpstr>Скороговорка :  В саду ро…  Куст ро… </vt:lpstr>
      <vt:lpstr>Игра «Цветик самоцветик». Задание: две команды собирают свой цветок, вставив пропущенные согласные в слова, записанные на обратной стороне лепестка.</vt:lpstr>
      <vt:lpstr>Игротека 1. Место птицы в доме. 2. Красная жидкость в теле человека. 3. Квадрат, треугольник…. 4. Нос птицы. 5. Домашнее животное. 6. Стакан с ручкой. </vt:lpstr>
      <vt:lpstr>Презентация PowerPoint</vt:lpstr>
      <vt:lpstr>Допиши и объясни.  Зуб - …уп Голос - …олос Моло… - моло… Пло… - мло…   </vt:lpstr>
      <vt:lpstr>Допиши и объясни.  …ость - …ость …алость - …алость …очка - …очка …ить - …ить </vt:lpstr>
      <vt:lpstr>«Лесенка».</vt:lpstr>
      <vt:lpstr>Метаграмма</vt:lpstr>
      <vt:lpstr>Итог урока. Из общей массы разноцветных лепестков выбрать цвет, соответствующий настроению ребёнка . Цель : выяснить эмоциональное состояние детей и их отношение к уроку.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Максим 2014</cp:lastModifiedBy>
  <cp:revision>11</cp:revision>
  <dcterms:created xsi:type="dcterms:W3CDTF">2013-10-20T14:43:13Z</dcterms:created>
  <dcterms:modified xsi:type="dcterms:W3CDTF">2014-11-26T10:23:36Z</dcterms:modified>
</cp:coreProperties>
</file>