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694" r:id="rId2"/>
  </p:sldMasterIdLst>
  <p:notesMasterIdLst>
    <p:notesMasterId r:id="rId17"/>
  </p:notesMasterIdLst>
  <p:sldIdLst>
    <p:sldId id="371" r:id="rId3"/>
    <p:sldId id="361" r:id="rId4"/>
    <p:sldId id="362" r:id="rId5"/>
    <p:sldId id="370" r:id="rId6"/>
    <p:sldId id="363" r:id="rId7"/>
    <p:sldId id="369" r:id="rId8"/>
    <p:sldId id="364" r:id="rId9"/>
    <p:sldId id="365" r:id="rId10"/>
    <p:sldId id="374" r:id="rId11"/>
    <p:sldId id="375" r:id="rId12"/>
    <p:sldId id="366" r:id="rId13"/>
    <p:sldId id="367" r:id="rId14"/>
    <p:sldId id="372" r:id="rId15"/>
    <p:sldId id="31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0AF637"/>
    <a:srgbClr val="DAFE8A"/>
    <a:srgbClr val="CCFFFF"/>
    <a:srgbClr val="FF0066"/>
    <a:srgbClr val="FFFF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2" autoAdjust="0"/>
    <p:restoredTop sz="94617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94E32F5-30C6-47D1-A8E5-FED962BCD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8438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88439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88282-29E1-4121-BC2F-433FF2E581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6D033-393A-4495-9E17-A1C75B54A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9E5A6-09B0-48A3-95FB-8E67FC83E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79DB9-82DA-4CE2-AA7E-0681056A9D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0A8690-6D06-462A-9BC7-E6FE51FAA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456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456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2B00B-CBAB-40AC-BE77-D7719730D3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F7DD3-E526-4FE4-AF77-C6EFC5BB7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96B8E-691A-4193-ABE3-EC6BD770C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DE9C2-203B-4B0E-BB3B-301F131944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13E19-6297-41CE-AE81-B90D572F2F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CD0A34-0DB6-458A-80B4-3D89DED23E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7B714-8A7F-4CE0-B7F7-71DC34A06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79F9A-30D0-4BAC-A6C2-4D3E758A3A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6098-A648-42FE-897D-6425AF30A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DBAB6-6161-405D-AFCE-976BA73E6C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FD5EE-23BB-4774-8EC0-A41D132775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21E4F-03E5-4352-B449-959A938DCA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CC5A1-DF9A-4734-896F-47C22AE8F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235E9-4631-4D3F-ADBE-62FA7C7E4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E70ED-4F03-4E26-B83D-C5ACA860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2E3F9-AE87-4EC1-A3FA-BB117C95E0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ED1B8-080F-4288-BB64-0BB7A58E8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AA48F-D1BF-4993-A228-27FA1C71A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5F582-60A8-497B-8A7E-DC6951AAB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8739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39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739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8739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87401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2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3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4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7405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87406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7408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09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0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1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2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413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87414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874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4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74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32BB643-15A3-4E4B-9033-D49F6367D2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9" r:id="rId1"/>
    <p:sldLayoutId id="2147483708" r:id="rId2"/>
    <p:sldLayoutId id="2147483707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01" r:id="rId9"/>
    <p:sldLayoutId id="2147483700" r:id="rId10"/>
    <p:sldLayoutId id="2147483699" r:id="rId11"/>
    <p:sldLayoutId id="2147483698" r:id="rId12"/>
    <p:sldLayoutId id="2147483697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19353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540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9354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354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354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354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111D0F9-9E6C-49E9-8D6D-F4469D0F1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1371600" y="333375"/>
            <a:ext cx="7088188" cy="5305425"/>
          </a:xfrm>
        </p:spPr>
        <p:txBody>
          <a:bodyPr/>
          <a:lstStyle/>
          <a:p>
            <a:pPr algn="l">
              <a:buFontTx/>
              <a:buNone/>
            </a:pPr>
            <a:endParaRPr lang="ru-RU" smtClean="0"/>
          </a:p>
        </p:txBody>
      </p:sp>
      <p:pic>
        <p:nvPicPr>
          <p:cNvPr id="60420" name="Picture 4" descr="Прогноз погоды на 26 января для Челябинской области. Челябин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4"/>
          <p:cNvSpPr txBox="1">
            <a:spLocks noChangeArrowheads="1"/>
          </p:cNvSpPr>
          <p:nvPr/>
        </p:nvSpPr>
        <p:spPr bwMode="auto">
          <a:xfrm>
            <a:off x="1835150" y="122238"/>
            <a:ext cx="6697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Придумайте и запишите 2-3 назывных</a:t>
            </a:r>
          </a:p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предложения с указательным значением.</a:t>
            </a: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50825" y="2276475"/>
            <a:ext cx="3536950" cy="14795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marL="342900" indent="-342900" algn="ctr" eaLnBrk="0" hangingPunct="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>
                <a:solidFill>
                  <a:srgbClr val="FF3300"/>
                </a:solidFill>
                <a:latin typeface="Monotype Corsiva" pitchFamily="66" charset="0"/>
              </a:rPr>
              <a:t>Назывное</a:t>
            </a:r>
          </a:p>
          <a:p>
            <a:pPr marL="342900" indent="-342900" algn="ctr" eaLnBrk="0" hangingPunct="0"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3200" b="1">
                <a:solidFill>
                  <a:srgbClr val="FF3300"/>
                </a:solidFill>
                <a:latin typeface="Monotype Corsiva" pitchFamily="66" charset="0"/>
              </a:rPr>
              <a:t>предложение </a:t>
            </a:r>
          </a:p>
        </p:txBody>
      </p:sp>
      <p:sp>
        <p:nvSpPr>
          <p:cNvPr id="71685" name="AutoShape 5"/>
          <p:cNvSpPr>
            <a:spLocks noChangeArrowheads="1"/>
          </p:cNvSpPr>
          <p:nvPr/>
        </p:nvSpPr>
        <p:spPr bwMode="auto">
          <a:xfrm>
            <a:off x="4427538" y="2852738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5830888" y="2205038"/>
            <a:ext cx="3313112" cy="1490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Главный член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предложения –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latin typeface="Comic Sans MS" pitchFamily="66" charset="0"/>
              </a:rPr>
              <a:t>подлежащее</a:t>
            </a:r>
          </a:p>
        </p:txBody>
      </p:sp>
      <p:pic>
        <p:nvPicPr>
          <p:cNvPr id="71687" name="Picture 2" descr="F:\к уроку\76277572_school0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508500"/>
            <a:ext cx="19446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8" name="Picture 5" descr="C:\Documents and Settings\Admin.MICROSOF-334942\Мои документы\Мои рисунки\веселые детские картинки\106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365625"/>
            <a:ext cx="17986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build="p" animBg="1"/>
      <p:bldP spid="71685" grpId="0" animBg="1"/>
      <p:bldP spid="716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sz="quarter" idx="1"/>
          </p:nvPr>
        </p:nvSpPr>
        <p:spPr>
          <a:xfrm>
            <a:off x="430213" y="188913"/>
            <a:ext cx="8713787" cy="575945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4000" i="1" smtClean="0"/>
              <a:t>Творческое задание</a:t>
            </a:r>
          </a:p>
          <a:p>
            <a:pPr algn="l">
              <a:lnSpc>
                <a:spcPct val="150000"/>
              </a:lnSpc>
            </a:pPr>
            <a:endParaRPr lang="ru-RU" smtClean="0"/>
          </a:p>
          <a:p>
            <a:endParaRPr lang="ru-RU" smtClean="0"/>
          </a:p>
        </p:txBody>
      </p:sp>
      <p:pic>
        <p:nvPicPr>
          <p:cNvPr id="62475" name="Picture 4" descr="C:\Documents and Settings\Admin.MICROSOF-334942\Мои документы\Мои рисунки\веселые детские картинки\1089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97425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90" name="Picture 26" descr="Superb Winter HD Wallpapers Collection - 1 Января 2011 - STRELOK - скачать музыку, фильмы, игры, дев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908050"/>
            <a:ext cx="6408738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2484438" y="260350"/>
            <a:ext cx="4321175" cy="649288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1200" smtClean="0"/>
              <a:t>	</a:t>
            </a:r>
          </a:p>
          <a:p>
            <a:pPr>
              <a:lnSpc>
                <a:spcPct val="80000"/>
              </a:lnSpc>
            </a:pPr>
            <a:r>
              <a:rPr lang="ru-RU" sz="1200" smtClean="0"/>
              <a:t>	</a:t>
            </a:r>
            <a:r>
              <a:rPr lang="ru-RU" sz="2400" smtClean="0"/>
              <a:t>Итог урока</a:t>
            </a:r>
          </a:p>
        </p:txBody>
      </p:sp>
      <p:pic>
        <p:nvPicPr>
          <p:cNvPr id="63492" name="Picture 4" descr="2014. результаты гиа по математике 2014 кемеровская область 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908050"/>
            <a:ext cx="7921625" cy="5949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611188" y="188913"/>
            <a:ext cx="7921625" cy="6119812"/>
          </a:xfrm>
        </p:spPr>
        <p:txBody>
          <a:bodyPr/>
          <a:lstStyle/>
          <a:p>
            <a:r>
              <a:rPr lang="ru-RU" sz="4800" smtClean="0"/>
              <a:t>Рефлексия</a:t>
            </a:r>
          </a:p>
        </p:txBody>
      </p:sp>
      <p:pic>
        <p:nvPicPr>
          <p:cNvPr id="64514" name="Picture 2" descr="F:\к уроку\76277572_school0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1944688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6" descr="Мой поэтический Вернисаж. - Страница 23 : Разгов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1268413"/>
            <a:ext cx="6999287" cy="5589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 descr="pic0603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83400"/>
          </a:xfrm>
        </p:spPr>
      </p:pic>
      <p:sp>
        <p:nvSpPr>
          <p:cNvPr id="66562" name="WordArt 3"/>
          <p:cNvSpPr>
            <a:spLocks noChangeArrowheads="1" noChangeShapeType="1" noTextEdit="1"/>
          </p:cNvSpPr>
          <p:nvPr/>
        </p:nvSpPr>
        <p:spPr bwMode="auto">
          <a:xfrm>
            <a:off x="1187450" y="836613"/>
            <a:ext cx="7705725" cy="504031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b="1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спасибо </a:t>
            </a:r>
          </a:p>
          <a:p>
            <a:pPr algn="ctr"/>
            <a:r>
              <a:rPr lang="ru-RU" sz="3600" b="1" kern="10" spc="-36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25724" dir="18900000" algn="ctr" rotWithShape="0">
                    <a:srgbClr val="000099"/>
                  </a:outerShdw>
                </a:effectLst>
                <a:latin typeface="Georgia"/>
              </a:rPr>
              <a:t>за урок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57188" y="1700213"/>
            <a:ext cx="8286750" cy="4229100"/>
          </a:xfrm>
        </p:spPr>
        <p:txBody>
          <a:bodyPr/>
          <a:lstStyle/>
          <a:p>
            <a:pPr marL="550863" indent="-514350" algn="l">
              <a:buFont typeface="Wingdings" pitchFamily="2" charset="2"/>
              <a:buAutoNum type="arabicPeriod"/>
            </a:pPr>
            <a:r>
              <a:rPr lang="ru-RU" smtClean="0"/>
              <a:t>Я люблю читать книги.</a:t>
            </a:r>
          </a:p>
          <a:p>
            <a:pPr marL="550863" indent="-514350" algn="l">
              <a:buFont typeface="Wingdings" pitchFamily="2" charset="2"/>
              <a:buAutoNum type="arabicPeriod"/>
            </a:pPr>
            <a:r>
              <a:rPr lang="ru-RU" smtClean="0"/>
              <a:t>Люблю классическую музыку.</a:t>
            </a:r>
          </a:p>
          <a:p>
            <a:pPr marL="550863" indent="-514350" algn="l">
              <a:buFont typeface="Wingdings" pitchFamily="2" charset="2"/>
              <a:buAutoNum type="arabicPeriod"/>
            </a:pPr>
            <a:r>
              <a:rPr lang="ru-RU" smtClean="0"/>
              <a:t>По радио объявили о пересадке самолета.</a:t>
            </a:r>
          </a:p>
          <a:p>
            <a:pPr marL="550863" indent="-514350" algn="l">
              <a:buFont typeface="Wingdings" pitchFamily="2" charset="2"/>
              <a:buAutoNum type="arabicPeriod"/>
            </a:pPr>
            <a:r>
              <a:rPr lang="ru-RU" smtClean="0"/>
              <a:t>Мне не спится.</a:t>
            </a:r>
          </a:p>
          <a:p>
            <a:pPr marL="550863" indent="-514350" algn="l">
              <a:buFont typeface="Wingdings" pitchFamily="2" charset="2"/>
              <a:buAutoNum type="arabicPeriod"/>
            </a:pPr>
            <a:r>
              <a:rPr lang="ru-RU" smtClean="0"/>
              <a:t>Какая ночь!</a:t>
            </a:r>
          </a:p>
          <a:p>
            <a:pPr marL="550863" indent="-514350"/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500063" y="285750"/>
            <a:ext cx="7772400" cy="1127125"/>
          </a:xfrm>
        </p:spPr>
        <p:txBody>
          <a:bodyPr/>
          <a:lstStyle/>
          <a:p>
            <a:r>
              <a:rPr lang="ru-RU" smtClean="0"/>
              <a:t>«Пятый лишний»</a:t>
            </a:r>
          </a:p>
        </p:txBody>
      </p:sp>
      <p:graphicFrame>
        <p:nvGraphicFramePr>
          <p:cNvPr id="54274" name="Object 233"/>
          <p:cNvGraphicFramePr>
            <a:graphicFrameLocks noChangeAspect="1"/>
          </p:cNvGraphicFramePr>
          <p:nvPr/>
        </p:nvGraphicFramePr>
        <p:xfrm>
          <a:off x="6572250" y="4214813"/>
          <a:ext cx="1852613" cy="2420937"/>
        </p:xfrm>
        <a:graphic>
          <a:graphicData uri="http://schemas.openxmlformats.org/presentationml/2006/ole">
            <p:oleObj spid="_x0000_s54274" name="CorelDRAW" r:id="rId3" imgW="2117520" imgH="2770560" progId="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714375" y="285750"/>
            <a:ext cx="7772400" cy="982663"/>
          </a:xfrm>
        </p:spPr>
        <p:txBody>
          <a:bodyPr/>
          <a:lstStyle/>
          <a:p>
            <a:r>
              <a:rPr lang="ru-RU" smtClean="0"/>
              <a:t>«Пятый лишний»</a:t>
            </a:r>
          </a:p>
        </p:txBody>
      </p:sp>
      <p:pic>
        <p:nvPicPr>
          <p:cNvPr id="55302" name="Picture 1" descr="F:\к уроку\46108326-vnimanie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9563" y="4652963"/>
            <a:ext cx="1762125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5328" name="Group 32"/>
          <p:cNvGraphicFramePr>
            <a:graphicFrameLocks noGrp="1"/>
          </p:cNvGraphicFramePr>
          <p:nvPr/>
        </p:nvGraphicFramePr>
        <p:xfrm>
          <a:off x="323850" y="1412875"/>
          <a:ext cx="6553200" cy="4824413"/>
        </p:xfrm>
        <a:graphic>
          <a:graphicData uri="http://schemas.openxmlformats.org/drawingml/2006/table">
            <a:tbl>
              <a:tblPr/>
              <a:tblGrid>
                <a:gridCol w="3302000"/>
                <a:gridCol w="3251200"/>
              </a:tblGrid>
              <a:tr h="4824413"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Я люблю читать книги.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Люблю классическую музыку.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По радио объявили о пересадке самолета.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Мне не спится.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AutoNum type="arabicPeriod"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Какая ночь!</a:t>
                      </a:r>
                    </a:p>
                    <a:p>
                      <a:pPr marL="533400" marR="0" lvl="0" indent="-5334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sz="quarter" idx="1"/>
          </p:nvPr>
        </p:nvSpPr>
        <p:spPr>
          <a:xfrm>
            <a:off x="323850" y="260350"/>
            <a:ext cx="8640763" cy="3529013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 i="1" smtClean="0">
                <a:solidFill>
                  <a:srgbClr val="FF0066"/>
                </a:solidFill>
                <a:effectLst/>
              </a:rPr>
              <a:t>По наличию главных членов предложения делятся на 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b="1" i="1" smtClean="0">
                <a:solidFill>
                  <a:srgbClr val="0AF637"/>
                </a:solidFill>
                <a:effectLst/>
              </a:rPr>
              <a:t>односоставные</a:t>
            </a:r>
          </a:p>
          <a:p>
            <a:endParaRPr lang="ru-RU" smtClean="0">
              <a:solidFill>
                <a:srgbClr val="0AF637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6322" name="Picture 5" descr="C:\Documents and Settings\Admin.MICROSOF-334942\Мои документы\Мои рисунки\веселые детские картинки\106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2225" y="4652963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5" name="Line 15"/>
          <p:cNvSpPr>
            <a:spLocks noChangeShapeType="1"/>
          </p:cNvSpPr>
          <p:nvPr/>
        </p:nvSpPr>
        <p:spPr bwMode="auto">
          <a:xfrm flipH="1">
            <a:off x="2339975" y="1916113"/>
            <a:ext cx="115252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5219700" y="1916113"/>
            <a:ext cx="935038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971550" y="3644900"/>
            <a:ext cx="2470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FF"/>
                </a:solidFill>
              </a:rPr>
              <a:t>С одним главным членом  - подлежащее</a:t>
            </a:r>
          </a:p>
        </p:txBody>
      </p:sp>
      <p:sp>
        <p:nvSpPr>
          <p:cNvPr id="56329" name="Rectangle 9"/>
          <p:cNvSpPr>
            <a:spLocks noChangeArrowheads="1"/>
          </p:cNvSpPr>
          <p:nvPr/>
        </p:nvSpPr>
        <p:spPr bwMode="auto">
          <a:xfrm>
            <a:off x="5292725" y="3573463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66FF"/>
                </a:solidFill>
              </a:rPr>
              <a:t>С одним главным членом  -</a:t>
            </a:r>
            <a:r>
              <a:rPr lang="ru-RU"/>
              <a:t> </a:t>
            </a:r>
            <a:r>
              <a:rPr lang="ru-RU" b="1" i="1">
                <a:solidFill>
                  <a:srgbClr val="0066FF"/>
                </a:solidFill>
              </a:rPr>
              <a:t>сказуемое</a:t>
            </a:r>
          </a:p>
        </p:txBody>
      </p:sp>
      <p:sp>
        <p:nvSpPr>
          <p:cNvPr id="56330" name="Rectangle 10"/>
          <p:cNvSpPr>
            <a:spLocks noChangeArrowheads="1"/>
          </p:cNvSpPr>
          <p:nvPr/>
        </p:nvSpPr>
        <p:spPr bwMode="auto">
          <a:xfrm>
            <a:off x="4068763" y="3644900"/>
            <a:ext cx="115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i="1">
                <a:solidFill>
                  <a:srgbClr val="FF0066"/>
                </a:solidFill>
              </a:rPr>
              <a:t>или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5" grpId="0" animBg="1"/>
      <p:bldP spid="51216" grpId="0" animBg="1"/>
      <p:bldP spid="51209" grpId="0"/>
      <p:bldP spid="56329" grpId="0"/>
      <p:bldP spid="563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subTitle" sz="quarter" idx="1"/>
          </p:nvPr>
        </p:nvSpPr>
        <p:spPr>
          <a:xfrm>
            <a:off x="1357313" y="1214438"/>
            <a:ext cx="6400800" cy="1752600"/>
          </a:xfrm>
        </p:spPr>
        <p:txBody>
          <a:bodyPr/>
          <a:lstStyle/>
          <a:p>
            <a:pPr algn="l"/>
            <a:endParaRPr lang="ru-RU" sz="4400" smtClean="0"/>
          </a:p>
          <a:p>
            <a:endParaRPr lang="ru-RU" smtClean="0"/>
          </a:p>
        </p:txBody>
      </p:sp>
      <p:pic>
        <p:nvPicPr>
          <p:cNvPr id="57351" name="Picture 2" descr="F:\к уроку\76277572_school03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97425"/>
            <a:ext cx="147637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3" descr="Урок литературы в 10 классе &quot;Жизнь и творчество А. А. Фета&quot; 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0"/>
            <a:ext cx="7596187" cy="6669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 sz="quarter"/>
          </p:nvPr>
        </p:nvSpPr>
        <p:spPr>
          <a:xfrm>
            <a:off x="4427538" y="404813"/>
            <a:ext cx="4030662" cy="3384550"/>
          </a:xfrm>
        </p:spPr>
        <p:txBody>
          <a:bodyPr/>
          <a:lstStyle/>
          <a:p>
            <a:r>
              <a:rPr lang="ru-RU" sz="2800" b="1" smtClean="0">
                <a:effectLst/>
              </a:rPr>
              <a:t>«В  нем  нет  ни  одного  глагола.  Каждое  выражение – картина» - </a:t>
            </a:r>
            <a:r>
              <a:rPr lang="ru-RU" sz="2800" smtClean="0">
                <a:effectLst/>
              </a:rPr>
              <a:t>восторженно  отмечал  Л.Н.Толстой.</a:t>
            </a:r>
          </a:p>
        </p:txBody>
      </p:sp>
      <p:pic>
        <p:nvPicPr>
          <p:cNvPr id="58370" name="Picture 3" descr="D:\документы\7класс\images\dbdee13c60c9204fee7ec8d256b5f9f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4005263"/>
            <a:ext cx="2843212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2" descr="F:\к уроку\76277572_school03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437063"/>
            <a:ext cx="2820987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 descr="Из русских классиков чеченцы больше всего любят Льва Толстого Грозный Инфор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924300" cy="436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4"/>
          <p:cNvSpPr>
            <a:spLocks noGrp="1"/>
          </p:cNvSpPr>
          <p:nvPr>
            <p:ph type="ctrTitle" sz="quarter"/>
          </p:nvPr>
        </p:nvSpPr>
        <p:spPr>
          <a:xfrm>
            <a:off x="323850" y="549275"/>
            <a:ext cx="8424863" cy="2592388"/>
          </a:xfrm>
        </p:spPr>
        <p:txBody>
          <a:bodyPr/>
          <a:lstStyle/>
          <a:p>
            <a:pPr algn="l"/>
            <a:r>
              <a:rPr lang="ru-RU" sz="3600" smtClean="0">
                <a:latin typeface="Times New Roman" pitchFamily="18" charset="0"/>
              </a:rPr>
              <a:t>Шепот, робкое дыханье.</a:t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Трели соловья,</a:t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Серебро и колыханье</a:t>
            </a:r>
            <a:br>
              <a:rPr lang="ru-RU" sz="3600" smtClean="0">
                <a:latin typeface="Times New Roman" pitchFamily="18" charset="0"/>
              </a:rPr>
            </a:br>
            <a:r>
              <a:rPr lang="ru-RU" sz="3600" smtClean="0">
                <a:latin typeface="Times New Roman" pitchFamily="18" charset="0"/>
              </a:rPr>
              <a:t>Сонного ручья.</a:t>
            </a:r>
          </a:p>
        </p:txBody>
      </p:sp>
      <p:pic>
        <p:nvPicPr>
          <p:cNvPr id="59394" name="Picture 3" descr="F:\к уроку\exclamation-mark7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005263"/>
            <a:ext cx="2663825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2" descr="F:\к уроку\76277572_school03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652963"/>
            <a:ext cx="19446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Дуга 9"/>
          <p:cNvSpPr/>
          <p:nvPr/>
        </p:nvSpPr>
        <p:spPr>
          <a:xfrm>
            <a:off x="4356100" y="836613"/>
            <a:ext cx="1357313" cy="357187"/>
          </a:xfrm>
          <a:prstGeom prst="arc">
            <a:avLst>
              <a:gd name="adj1" fmla="val 10915067"/>
              <a:gd name="adj2" fmla="val 43344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2" name="Дуга 9"/>
          <p:cNvSpPr/>
          <p:nvPr/>
        </p:nvSpPr>
        <p:spPr>
          <a:xfrm>
            <a:off x="2771775" y="1484313"/>
            <a:ext cx="1357313" cy="357187"/>
          </a:xfrm>
          <a:prstGeom prst="arc">
            <a:avLst>
              <a:gd name="adj1" fmla="val 10915067"/>
              <a:gd name="adj2" fmla="val 43344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Дуга 9"/>
          <p:cNvSpPr/>
          <p:nvPr/>
        </p:nvSpPr>
        <p:spPr>
          <a:xfrm>
            <a:off x="2987675" y="2565400"/>
            <a:ext cx="1357313" cy="357188"/>
          </a:xfrm>
          <a:prstGeom prst="arc">
            <a:avLst>
              <a:gd name="adj1" fmla="val 10915067"/>
              <a:gd name="adj2" fmla="val 43344"/>
            </a:avLst>
          </a:prstGeom>
          <a:ln w="444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B0F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24075" y="1412875"/>
            <a:ext cx="1368425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7"/>
          <p:cNvCxnSpPr/>
          <p:nvPr/>
        </p:nvCxnSpPr>
        <p:spPr>
          <a:xfrm>
            <a:off x="5148263" y="1412875"/>
            <a:ext cx="1655762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7"/>
          <p:cNvCxnSpPr/>
          <p:nvPr/>
        </p:nvCxnSpPr>
        <p:spPr>
          <a:xfrm>
            <a:off x="2195513" y="1989138"/>
            <a:ext cx="1223962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7"/>
          <p:cNvCxnSpPr/>
          <p:nvPr/>
        </p:nvCxnSpPr>
        <p:spPr>
          <a:xfrm>
            <a:off x="2268538" y="2492375"/>
            <a:ext cx="1368425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7"/>
          <p:cNvCxnSpPr/>
          <p:nvPr/>
        </p:nvCxnSpPr>
        <p:spPr>
          <a:xfrm>
            <a:off x="4284663" y="2492375"/>
            <a:ext cx="2087562" cy="0"/>
          </a:xfrm>
          <a:prstGeom prst="line">
            <a:avLst/>
          </a:prstGeom>
          <a:ln w="349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Полилиния 78"/>
          <p:cNvSpPr/>
          <p:nvPr/>
        </p:nvSpPr>
        <p:spPr>
          <a:xfrm>
            <a:off x="2195513" y="2997200"/>
            <a:ext cx="1584325" cy="144463"/>
          </a:xfrm>
          <a:custGeom>
            <a:avLst/>
            <a:gdLst>
              <a:gd name="connsiteX0" fmla="*/ 0 w 2498278"/>
              <a:gd name="connsiteY0" fmla="*/ 136478 h 260046"/>
              <a:gd name="connsiteX1" fmla="*/ 68239 w 2498278"/>
              <a:gd name="connsiteY1" fmla="*/ 27296 h 260046"/>
              <a:gd name="connsiteX2" fmla="*/ 177421 w 2498278"/>
              <a:gd name="connsiteY2" fmla="*/ 40944 h 260046"/>
              <a:gd name="connsiteX3" fmla="*/ 191068 w 2498278"/>
              <a:gd name="connsiteY3" fmla="*/ 136478 h 260046"/>
              <a:gd name="connsiteX4" fmla="*/ 218364 w 2498278"/>
              <a:gd name="connsiteY4" fmla="*/ 177421 h 260046"/>
              <a:gd name="connsiteX5" fmla="*/ 286603 w 2498278"/>
              <a:gd name="connsiteY5" fmla="*/ 163774 h 260046"/>
              <a:gd name="connsiteX6" fmla="*/ 341194 w 2498278"/>
              <a:gd name="connsiteY6" fmla="*/ 27296 h 260046"/>
              <a:gd name="connsiteX7" fmla="*/ 382137 w 2498278"/>
              <a:gd name="connsiteY7" fmla="*/ 0 h 260046"/>
              <a:gd name="connsiteX8" fmla="*/ 450376 w 2498278"/>
              <a:gd name="connsiteY8" fmla="*/ 95535 h 260046"/>
              <a:gd name="connsiteX9" fmla="*/ 450376 w 2498278"/>
              <a:gd name="connsiteY9" fmla="*/ 95535 h 260046"/>
              <a:gd name="connsiteX10" fmla="*/ 491319 w 2498278"/>
              <a:gd name="connsiteY10" fmla="*/ 122830 h 260046"/>
              <a:gd name="connsiteX11" fmla="*/ 614149 w 2498278"/>
              <a:gd name="connsiteY11" fmla="*/ 109182 h 260046"/>
              <a:gd name="connsiteX12" fmla="*/ 627797 w 2498278"/>
              <a:gd name="connsiteY12" fmla="*/ 68239 h 260046"/>
              <a:gd name="connsiteX13" fmla="*/ 668740 w 2498278"/>
              <a:gd name="connsiteY13" fmla="*/ 40944 h 260046"/>
              <a:gd name="connsiteX14" fmla="*/ 709683 w 2498278"/>
              <a:gd name="connsiteY14" fmla="*/ 68239 h 260046"/>
              <a:gd name="connsiteX15" fmla="*/ 764274 w 2498278"/>
              <a:gd name="connsiteY15" fmla="*/ 122830 h 260046"/>
              <a:gd name="connsiteX16" fmla="*/ 846161 w 2498278"/>
              <a:gd name="connsiteY16" fmla="*/ 109182 h 260046"/>
              <a:gd name="connsiteX17" fmla="*/ 900752 w 2498278"/>
              <a:gd name="connsiteY17" fmla="*/ 40944 h 260046"/>
              <a:gd name="connsiteX18" fmla="*/ 941695 w 2498278"/>
              <a:gd name="connsiteY18" fmla="*/ 13648 h 260046"/>
              <a:gd name="connsiteX19" fmla="*/ 996286 w 2498278"/>
              <a:gd name="connsiteY19" fmla="*/ 27296 h 260046"/>
              <a:gd name="connsiteX20" fmla="*/ 1037230 w 2498278"/>
              <a:gd name="connsiteY20" fmla="*/ 109182 h 260046"/>
              <a:gd name="connsiteX21" fmla="*/ 1078173 w 2498278"/>
              <a:gd name="connsiteY21" fmla="*/ 136478 h 260046"/>
              <a:gd name="connsiteX22" fmla="*/ 1187355 w 2498278"/>
              <a:gd name="connsiteY22" fmla="*/ 122830 h 260046"/>
              <a:gd name="connsiteX23" fmla="*/ 1241946 w 2498278"/>
              <a:gd name="connsiteY23" fmla="*/ 109182 h 260046"/>
              <a:gd name="connsiteX24" fmla="*/ 1255594 w 2498278"/>
              <a:gd name="connsiteY24" fmla="*/ 68239 h 260046"/>
              <a:gd name="connsiteX25" fmla="*/ 1296537 w 2498278"/>
              <a:gd name="connsiteY25" fmla="*/ 40944 h 260046"/>
              <a:gd name="connsiteX26" fmla="*/ 1364776 w 2498278"/>
              <a:gd name="connsiteY26" fmla="*/ 54591 h 260046"/>
              <a:gd name="connsiteX27" fmla="*/ 1405719 w 2498278"/>
              <a:gd name="connsiteY27" fmla="*/ 136478 h 260046"/>
              <a:gd name="connsiteX28" fmla="*/ 1446663 w 2498278"/>
              <a:gd name="connsiteY28" fmla="*/ 163774 h 260046"/>
              <a:gd name="connsiteX29" fmla="*/ 1596788 w 2498278"/>
              <a:gd name="connsiteY29" fmla="*/ 150126 h 260046"/>
              <a:gd name="connsiteX30" fmla="*/ 1624083 w 2498278"/>
              <a:gd name="connsiteY30" fmla="*/ 109182 h 260046"/>
              <a:gd name="connsiteX31" fmla="*/ 1665027 w 2498278"/>
              <a:gd name="connsiteY31" fmla="*/ 81887 h 260046"/>
              <a:gd name="connsiteX32" fmla="*/ 1733265 w 2498278"/>
              <a:gd name="connsiteY32" fmla="*/ 27296 h 260046"/>
              <a:gd name="connsiteX33" fmla="*/ 1801504 w 2498278"/>
              <a:gd name="connsiteY33" fmla="*/ 122830 h 260046"/>
              <a:gd name="connsiteX34" fmla="*/ 1924334 w 2498278"/>
              <a:gd name="connsiteY34" fmla="*/ 109182 h 260046"/>
              <a:gd name="connsiteX35" fmla="*/ 1951630 w 2498278"/>
              <a:gd name="connsiteY35" fmla="*/ 68239 h 260046"/>
              <a:gd name="connsiteX36" fmla="*/ 2033516 w 2498278"/>
              <a:gd name="connsiteY36" fmla="*/ 13648 h 260046"/>
              <a:gd name="connsiteX37" fmla="*/ 2047164 w 2498278"/>
              <a:gd name="connsiteY37" fmla="*/ 54591 h 260046"/>
              <a:gd name="connsiteX38" fmla="*/ 2060812 w 2498278"/>
              <a:gd name="connsiteY38" fmla="*/ 122830 h 260046"/>
              <a:gd name="connsiteX39" fmla="*/ 2115403 w 2498278"/>
              <a:gd name="connsiteY39" fmla="*/ 150126 h 260046"/>
              <a:gd name="connsiteX40" fmla="*/ 2142698 w 2498278"/>
              <a:gd name="connsiteY40" fmla="*/ 109182 h 260046"/>
              <a:gd name="connsiteX41" fmla="*/ 2156346 w 2498278"/>
              <a:gd name="connsiteY41" fmla="*/ 68239 h 260046"/>
              <a:gd name="connsiteX42" fmla="*/ 2183642 w 2498278"/>
              <a:gd name="connsiteY42" fmla="*/ 13648 h 260046"/>
              <a:gd name="connsiteX43" fmla="*/ 2388358 w 2498278"/>
              <a:gd name="connsiteY43" fmla="*/ 163774 h 260046"/>
              <a:gd name="connsiteX44" fmla="*/ 2429301 w 2498278"/>
              <a:gd name="connsiteY44" fmla="*/ 218365 h 260046"/>
              <a:gd name="connsiteX45" fmla="*/ 2483892 w 2498278"/>
              <a:gd name="connsiteY45" fmla="*/ 245660 h 260046"/>
              <a:gd name="connsiteX46" fmla="*/ 2402006 w 2498278"/>
              <a:gd name="connsiteY46" fmla="*/ 191069 h 260046"/>
              <a:gd name="connsiteX47" fmla="*/ 2333767 w 2498278"/>
              <a:gd name="connsiteY47" fmla="*/ 150126 h 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98278" h="260046">
                <a:moveTo>
                  <a:pt x="0" y="136478"/>
                </a:moveTo>
                <a:cubicBezTo>
                  <a:pt x="32482" y="39030"/>
                  <a:pt x="3355" y="70550"/>
                  <a:pt x="68239" y="27296"/>
                </a:cubicBezTo>
                <a:lnTo>
                  <a:pt x="177421" y="40944"/>
                </a:lnTo>
                <a:cubicBezTo>
                  <a:pt x="201464" y="62315"/>
                  <a:pt x="181825" y="105667"/>
                  <a:pt x="191068" y="136478"/>
                </a:cubicBezTo>
                <a:cubicBezTo>
                  <a:pt x="195781" y="152189"/>
                  <a:pt x="209265" y="163773"/>
                  <a:pt x="218364" y="177421"/>
                </a:cubicBezTo>
                <a:cubicBezTo>
                  <a:pt x="241110" y="172872"/>
                  <a:pt x="265855" y="174148"/>
                  <a:pt x="286603" y="163774"/>
                </a:cubicBezTo>
                <a:cubicBezTo>
                  <a:pt x="358766" y="127693"/>
                  <a:pt x="310694" y="95922"/>
                  <a:pt x="341194" y="27296"/>
                </a:cubicBezTo>
                <a:cubicBezTo>
                  <a:pt x="347856" y="12307"/>
                  <a:pt x="368489" y="9099"/>
                  <a:pt x="382137" y="0"/>
                </a:cubicBezTo>
                <a:cubicBezTo>
                  <a:pt x="450376" y="22747"/>
                  <a:pt x="418531" y="0"/>
                  <a:pt x="450376" y="95535"/>
                </a:cubicBezTo>
                <a:lnTo>
                  <a:pt x="450376" y="95535"/>
                </a:lnTo>
                <a:lnTo>
                  <a:pt x="491319" y="122830"/>
                </a:lnTo>
                <a:cubicBezTo>
                  <a:pt x="532262" y="118281"/>
                  <a:pt x="575900" y="124482"/>
                  <a:pt x="614149" y="109182"/>
                </a:cubicBezTo>
                <a:cubicBezTo>
                  <a:pt x="627506" y="103839"/>
                  <a:pt x="618810" y="79472"/>
                  <a:pt x="627797" y="68239"/>
                </a:cubicBezTo>
                <a:cubicBezTo>
                  <a:pt x="638044" y="55431"/>
                  <a:pt x="655092" y="50042"/>
                  <a:pt x="668740" y="40944"/>
                </a:cubicBezTo>
                <a:cubicBezTo>
                  <a:pt x="682388" y="50042"/>
                  <a:pt x="699436" y="55431"/>
                  <a:pt x="709683" y="68239"/>
                </a:cubicBezTo>
                <a:cubicBezTo>
                  <a:pt x="762620" y="134410"/>
                  <a:pt x="674943" y="93052"/>
                  <a:pt x="764274" y="122830"/>
                </a:cubicBezTo>
                <a:cubicBezTo>
                  <a:pt x="791570" y="118281"/>
                  <a:pt x="819909" y="117933"/>
                  <a:pt x="846161" y="109182"/>
                </a:cubicBezTo>
                <a:cubicBezTo>
                  <a:pt x="920829" y="84293"/>
                  <a:pt x="862836" y="88339"/>
                  <a:pt x="900752" y="40944"/>
                </a:cubicBezTo>
                <a:cubicBezTo>
                  <a:pt x="910999" y="28136"/>
                  <a:pt x="928047" y="22747"/>
                  <a:pt x="941695" y="13648"/>
                </a:cubicBezTo>
                <a:cubicBezTo>
                  <a:pt x="959892" y="18197"/>
                  <a:pt x="980679" y="16891"/>
                  <a:pt x="996286" y="27296"/>
                </a:cubicBezTo>
                <a:cubicBezTo>
                  <a:pt x="1045593" y="60167"/>
                  <a:pt x="1006089" y="70256"/>
                  <a:pt x="1037230" y="109182"/>
                </a:cubicBezTo>
                <a:cubicBezTo>
                  <a:pt x="1047477" y="121990"/>
                  <a:pt x="1064525" y="127379"/>
                  <a:pt x="1078173" y="136478"/>
                </a:cubicBezTo>
                <a:cubicBezTo>
                  <a:pt x="1114567" y="131929"/>
                  <a:pt x="1151177" y="128860"/>
                  <a:pt x="1187355" y="122830"/>
                </a:cubicBezTo>
                <a:cubicBezTo>
                  <a:pt x="1205857" y="119746"/>
                  <a:pt x="1227299" y="120899"/>
                  <a:pt x="1241946" y="109182"/>
                </a:cubicBezTo>
                <a:cubicBezTo>
                  <a:pt x="1253180" y="100195"/>
                  <a:pt x="1246607" y="79472"/>
                  <a:pt x="1255594" y="68239"/>
                </a:cubicBezTo>
                <a:cubicBezTo>
                  <a:pt x="1265841" y="55431"/>
                  <a:pt x="1282889" y="50042"/>
                  <a:pt x="1296537" y="40944"/>
                </a:cubicBezTo>
                <a:cubicBezTo>
                  <a:pt x="1319283" y="45493"/>
                  <a:pt x="1344636" y="43082"/>
                  <a:pt x="1364776" y="54591"/>
                </a:cubicBezTo>
                <a:cubicBezTo>
                  <a:pt x="1407160" y="78811"/>
                  <a:pt x="1380649" y="105141"/>
                  <a:pt x="1405719" y="136478"/>
                </a:cubicBezTo>
                <a:cubicBezTo>
                  <a:pt x="1415966" y="149286"/>
                  <a:pt x="1433015" y="154675"/>
                  <a:pt x="1446663" y="163774"/>
                </a:cubicBezTo>
                <a:cubicBezTo>
                  <a:pt x="1496705" y="159225"/>
                  <a:pt x="1548762" y="164904"/>
                  <a:pt x="1596788" y="150126"/>
                </a:cubicBezTo>
                <a:cubicBezTo>
                  <a:pt x="1612465" y="145302"/>
                  <a:pt x="1612485" y="120780"/>
                  <a:pt x="1624083" y="109182"/>
                </a:cubicBezTo>
                <a:cubicBezTo>
                  <a:pt x="1635681" y="97584"/>
                  <a:pt x="1651379" y="90985"/>
                  <a:pt x="1665027" y="81887"/>
                </a:cubicBezTo>
                <a:cubicBezTo>
                  <a:pt x="1665943" y="80513"/>
                  <a:pt x="1706896" y="928"/>
                  <a:pt x="1733265" y="27296"/>
                </a:cubicBezTo>
                <a:cubicBezTo>
                  <a:pt x="1860647" y="154676"/>
                  <a:pt x="1685497" y="84160"/>
                  <a:pt x="1801504" y="122830"/>
                </a:cubicBezTo>
                <a:cubicBezTo>
                  <a:pt x="1842447" y="118281"/>
                  <a:pt x="1885619" y="123260"/>
                  <a:pt x="1924334" y="109182"/>
                </a:cubicBezTo>
                <a:cubicBezTo>
                  <a:pt x="1939749" y="103577"/>
                  <a:pt x="1941129" y="80840"/>
                  <a:pt x="1951630" y="68239"/>
                </a:cubicBezTo>
                <a:cubicBezTo>
                  <a:pt x="1990950" y="21056"/>
                  <a:pt x="1983055" y="30469"/>
                  <a:pt x="2033516" y="13648"/>
                </a:cubicBezTo>
                <a:cubicBezTo>
                  <a:pt x="2038065" y="27296"/>
                  <a:pt x="2043675" y="40635"/>
                  <a:pt x="2047164" y="54591"/>
                </a:cubicBezTo>
                <a:cubicBezTo>
                  <a:pt x="2052790" y="77095"/>
                  <a:pt x="2047329" y="103954"/>
                  <a:pt x="2060812" y="122830"/>
                </a:cubicBezTo>
                <a:cubicBezTo>
                  <a:pt x="2072637" y="139385"/>
                  <a:pt x="2097206" y="141027"/>
                  <a:pt x="2115403" y="150126"/>
                </a:cubicBezTo>
                <a:cubicBezTo>
                  <a:pt x="2124501" y="136478"/>
                  <a:pt x="2135363" y="123853"/>
                  <a:pt x="2142698" y="109182"/>
                </a:cubicBezTo>
                <a:cubicBezTo>
                  <a:pt x="2149132" y="96315"/>
                  <a:pt x="2150679" y="81462"/>
                  <a:pt x="2156346" y="68239"/>
                </a:cubicBezTo>
                <a:cubicBezTo>
                  <a:pt x="2164360" y="49539"/>
                  <a:pt x="2174543" y="31845"/>
                  <a:pt x="2183642" y="13648"/>
                </a:cubicBezTo>
                <a:cubicBezTo>
                  <a:pt x="2298754" y="36671"/>
                  <a:pt x="2280443" y="19887"/>
                  <a:pt x="2388358" y="163774"/>
                </a:cubicBezTo>
                <a:cubicBezTo>
                  <a:pt x="2402006" y="181971"/>
                  <a:pt x="2412031" y="203562"/>
                  <a:pt x="2429301" y="218365"/>
                </a:cubicBezTo>
                <a:cubicBezTo>
                  <a:pt x="2444748" y="231605"/>
                  <a:pt x="2498278" y="260046"/>
                  <a:pt x="2483892" y="245660"/>
                </a:cubicBezTo>
                <a:cubicBezTo>
                  <a:pt x="2460696" y="222463"/>
                  <a:pt x="2402006" y="191069"/>
                  <a:pt x="2402006" y="191069"/>
                </a:cubicBezTo>
                <a:cubicBezTo>
                  <a:pt x="2367140" y="138771"/>
                  <a:pt x="2391113" y="150126"/>
                  <a:pt x="2333767" y="15012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/>
          </a:p>
        </p:txBody>
      </p:sp>
      <p:sp>
        <p:nvSpPr>
          <p:cNvPr id="11" name="Полилиния 78"/>
          <p:cNvSpPr/>
          <p:nvPr/>
        </p:nvSpPr>
        <p:spPr>
          <a:xfrm>
            <a:off x="3635375" y="1412875"/>
            <a:ext cx="1368425" cy="144463"/>
          </a:xfrm>
          <a:custGeom>
            <a:avLst/>
            <a:gdLst>
              <a:gd name="connsiteX0" fmla="*/ 0 w 2498278"/>
              <a:gd name="connsiteY0" fmla="*/ 136478 h 260046"/>
              <a:gd name="connsiteX1" fmla="*/ 68239 w 2498278"/>
              <a:gd name="connsiteY1" fmla="*/ 27296 h 260046"/>
              <a:gd name="connsiteX2" fmla="*/ 177421 w 2498278"/>
              <a:gd name="connsiteY2" fmla="*/ 40944 h 260046"/>
              <a:gd name="connsiteX3" fmla="*/ 191068 w 2498278"/>
              <a:gd name="connsiteY3" fmla="*/ 136478 h 260046"/>
              <a:gd name="connsiteX4" fmla="*/ 218364 w 2498278"/>
              <a:gd name="connsiteY4" fmla="*/ 177421 h 260046"/>
              <a:gd name="connsiteX5" fmla="*/ 286603 w 2498278"/>
              <a:gd name="connsiteY5" fmla="*/ 163774 h 260046"/>
              <a:gd name="connsiteX6" fmla="*/ 341194 w 2498278"/>
              <a:gd name="connsiteY6" fmla="*/ 27296 h 260046"/>
              <a:gd name="connsiteX7" fmla="*/ 382137 w 2498278"/>
              <a:gd name="connsiteY7" fmla="*/ 0 h 260046"/>
              <a:gd name="connsiteX8" fmla="*/ 450376 w 2498278"/>
              <a:gd name="connsiteY8" fmla="*/ 95535 h 260046"/>
              <a:gd name="connsiteX9" fmla="*/ 450376 w 2498278"/>
              <a:gd name="connsiteY9" fmla="*/ 95535 h 260046"/>
              <a:gd name="connsiteX10" fmla="*/ 491319 w 2498278"/>
              <a:gd name="connsiteY10" fmla="*/ 122830 h 260046"/>
              <a:gd name="connsiteX11" fmla="*/ 614149 w 2498278"/>
              <a:gd name="connsiteY11" fmla="*/ 109182 h 260046"/>
              <a:gd name="connsiteX12" fmla="*/ 627797 w 2498278"/>
              <a:gd name="connsiteY12" fmla="*/ 68239 h 260046"/>
              <a:gd name="connsiteX13" fmla="*/ 668740 w 2498278"/>
              <a:gd name="connsiteY13" fmla="*/ 40944 h 260046"/>
              <a:gd name="connsiteX14" fmla="*/ 709683 w 2498278"/>
              <a:gd name="connsiteY14" fmla="*/ 68239 h 260046"/>
              <a:gd name="connsiteX15" fmla="*/ 764274 w 2498278"/>
              <a:gd name="connsiteY15" fmla="*/ 122830 h 260046"/>
              <a:gd name="connsiteX16" fmla="*/ 846161 w 2498278"/>
              <a:gd name="connsiteY16" fmla="*/ 109182 h 260046"/>
              <a:gd name="connsiteX17" fmla="*/ 900752 w 2498278"/>
              <a:gd name="connsiteY17" fmla="*/ 40944 h 260046"/>
              <a:gd name="connsiteX18" fmla="*/ 941695 w 2498278"/>
              <a:gd name="connsiteY18" fmla="*/ 13648 h 260046"/>
              <a:gd name="connsiteX19" fmla="*/ 996286 w 2498278"/>
              <a:gd name="connsiteY19" fmla="*/ 27296 h 260046"/>
              <a:gd name="connsiteX20" fmla="*/ 1037230 w 2498278"/>
              <a:gd name="connsiteY20" fmla="*/ 109182 h 260046"/>
              <a:gd name="connsiteX21" fmla="*/ 1078173 w 2498278"/>
              <a:gd name="connsiteY21" fmla="*/ 136478 h 260046"/>
              <a:gd name="connsiteX22" fmla="*/ 1187355 w 2498278"/>
              <a:gd name="connsiteY22" fmla="*/ 122830 h 260046"/>
              <a:gd name="connsiteX23" fmla="*/ 1241946 w 2498278"/>
              <a:gd name="connsiteY23" fmla="*/ 109182 h 260046"/>
              <a:gd name="connsiteX24" fmla="*/ 1255594 w 2498278"/>
              <a:gd name="connsiteY24" fmla="*/ 68239 h 260046"/>
              <a:gd name="connsiteX25" fmla="*/ 1296537 w 2498278"/>
              <a:gd name="connsiteY25" fmla="*/ 40944 h 260046"/>
              <a:gd name="connsiteX26" fmla="*/ 1364776 w 2498278"/>
              <a:gd name="connsiteY26" fmla="*/ 54591 h 260046"/>
              <a:gd name="connsiteX27" fmla="*/ 1405719 w 2498278"/>
              <a:gd name="connsiteY27" fmla="*/ 136478 h 260046"/>
              <a:gd name="connsiteX28" fmla="*/ 1446663 w 2498278"/>
              <a:gd name="connsiteY28" fmla="*/ 163774 h 260046"/>
              <a:gd name="connsiteX29" fmla="*/ 1596788 w 2498278"/>
              <a:gd name="connsiteY29" fmla="*/ 150126 h 260046"/>
              <a:gd name="connsiteX30" fmla="*/ 1624083 w 2498278"/>
              <a:gd name="connsiteY30" fmla="*/ 109182 h 260046"/>
              <a:gd name="connsiteX31" fmla="*/ 1665027 w 2498278"/>
              <a:gd name="connsiteY31" fmla="*/ 81887 h 260046"/>
              <a:gd name="connsiteX32" fmla="*/ 1733265 w 2498278"/>
              <a:gd name="connsiteY32" fmla="*/ 27296 h 260046"/>
              <a:gd name="connsiteX33" fmla="*/ 1801504 w 2498278"/>
              <a:gd name="connsiteY33" fmla="*/ 122830 h 260046"/>
              <a:gd name="connsiteX34" fmla="*/ 1924334 w 2498278"/>
              <a:gd name="connsiteY34" fmla="*/ 109182 h 260046"/>
              <a:gd name="connsiteX35" fmla="*/ 1951630 w 2498278"/>
              <a:gd name="connsiteY35" fmla="*/ 68239 h 260046"/>
              <a:gd name="connsiteX36" fmla="*/ 2033516 w 2498278"/>
              <a:gd name="connsiteY36" fmla="*/ 13648 h 260046"/>
              <a:gd name="connsiteX37" fmla="*/ 2047164 w 2498278"/>
              <a:gd name="connsiteY37" fmla="*/ 54591 h 260046"/>
              <a:gd name="connsiteX38" fmla="*/ 2060812 w 2498278"/>
              <a:gd name="connsiteY38" fmla="*/ 122830 h 260046"/>
              <a:gd name="connsiteX39" fmla="*/ 2115403 w 2498278"/>
              <a:gd name="connsiteY39" fmla="*/ 150126 h 260046"/>
              <a:gd name="connsiteX40" fmla="*/ 2142698 w 2498278"/>
              <a:gd name="connsiteY40" fmla="*/ 109182 h 260046"/>
              <a:gd name="connsiteX41" fmla="*/ 2156346 w 2498278"/>
              <a:gd name="connsiteY41" fmla="*/ 68239 h 260046"/>
              <a:gd name="connsiteX42" fmla="*/ 2183642 w 2498278"/>
              <a:gd name="connsiteY42" fmla="*/ 13648 h 260046"/>
              <a:gd name="connsiteX43" fmla="*/ 2388358 w 2498278"/>
              <a:gd name="connsiteY43" fmla="*/ 163774 h 260046"/>
              <a:gd name="connsiteX44" fmla="*/ 2429301 w 2498278"/>
              <a:gd name="connsiteY44" fmla="*/ 218365 h 260046"/>
              <a:gd name="connsiteX45" fmla="*/ 2483892 w 2498278"/>
              <a:gd name="connsiteY45" fmla="*/ 245660 h 260046"/>
              <a:gd name="connsiteX46" fmla="*/ 2402006 w 2498278"/>
              <a:gd name="connsiteY46" fmla="*/ 191069 h 260046"/>
              <a:gd name="connsiteX47" fmla="*/ 2333767 w 2498278"/>
              <a:gd name="connsiteY47" fmla="*/ 150126 h 26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98278" h="260046">
                <a:moveTo>
                  <a:pt x="0" y="136478"/>
                </a:moveTo>
                <a:cubicBezTo>
                  <a:pt x="32482" y="39030"/>
                  <a:pt x="3355" y="70550"/>
                  <a:pt x="68239" y="27296"/>
                </a:cubicBezTo>
                <a:lnTo>
                  <a:pt x="177421" y="40944"/>
                </a:lnTo>
                <a:cubicBezTo>
                  <a:pt x="201464" y="62315"/>
                  <a:pt x="181825" y="105667"/>
                  <a:pt x="191068" y="136478"/>
                </a:cubicBezTo>
                <a:cubicBezTo>
                  <a:pt x="195781" y="152189"/>
                  <a:pt x="209265" y="163773"/>
                  <a:pt x="218364" y="177421"/>
                </a:cubicBezTo>
                <a:cubicBezTo>
                  <a:pt x="241110" y="172872"/>
                  <a:pt x="265855" y="174148"/>
                  <a:pt x="286603" y="163774"/>
                </a:cubicBezTo>
                <a:cubicBezTo>
                  <a:pt x="358766" y="127693"/>
                  <a:pt x="310694" y="95922"/>
                  <a:pt x="341194" y="27296"/>
                </a:cubicBezTo>
                <a:cubicBezTo>
                  <a:pt x="347856" y="12307"/>
                  <a:pt x="368489" y="9099"/>
                  <a:pt x="382137" y="0"/>
                </a:cubicBezTo>
                <a:cubicBezTo>
                  <a:pt x="450376" y="22747"/>
                  <a:pt x="418531" y="0"/>
                  <a:pt x="450376" y="95535"/>
                </a:cubicBezTo>
                <a:lnTo>
                  <a:pt x="450376" y="95535"/>
                </a:lnTo>
                <a:lnTo>
                  <a:pt x="491319" y="122830"/>
                </a:lnTo>
                <a:cubicBezTo>
                  <a:pt x="532262" y="118281"/>
                  <a:pt x="575900" y="124482"/>
                  <a:pt x="614149" y="109182"/>
                </a:cubicBezTo>
                <a:cubicBezTo>
                  <a:pt x="627506" y="103839"/>
                  <a:pt x="618810" y="79472"/>
                  <a:pt x="627797" y="68239"/>
                </a:cubicBezTo>
                <a:cubicBezTo>
                  <a:pt x="638044" y="55431"/>
                  <a:pt x="655092" y="50042"/>
                  <a:pt x="668740" y="40944"/>
                </a:cubicBezTo>
                <a:cubicBezTo>
                  <a:pt x="682388" y="50042"/>
                  <a:pt x="699436" y="55431"/>
                  <a:pt x="709683" y="68239"/>
                </a:cubicBezTo>
                <a:cubicBezTo>
                  <a:pt x="762620" y="134410"/>
                  <a:pt x="674943" y="93052"/>
                  <a:pt x="764274" y="122830"/>
                </a:cubicBezTo>
                <a:cubicBezTo>
                  <a:pt x="791570" y="118281"/>
                  <a:pt x="819909" y="117933"/>
                  <a:pt x="846161" y="109182"/>
                </a:cubicBezTo>
                <a:cubicBezTo>
                  <a:pt x="920829" y="84293"/>
                  <a:pt x="862836" y="88339"/>
                  <a:pt x="900752" y="40944"/>
                </a:cubicBezTo>
                <a:cubicBezTo>
                  <a:pt x="910999" y="28136"/>
                  <a:pt x="928047" y="22747"/>
                  <a:pt x="941695" y="13648"/>
                </a:cubicBezTo>
                <a:cubicBezTo>
                  <a:pt x="959892" y="18197"/>
                  <a:pt x="980679" y="16891"/>
                  <a:pt x="996286" y="27296"/>
                </a:cubicBezTo>
                <a:cubicBezTo>
                  <a:pt x="1045593" y="60167"/>
                  <a:pt x="1006089" y="70256"/>
                  <a:pt x="1037230" y="109182"/>
                </a:cubicBezTo>
                <a:cubicBezTo>
                  <a:pt x="1047477" y="121990"/>
                  <a:pt x="1064525" y="127379"/>
                  <a:pt x="1078173" y="136478"/>
                </a:cubicBezTo>
                <a:cubicBezTo>
                  <a:pt x="1114567" y="131929"/>
                  <a:pt x="1151177" y="128860"/>
                  <a:pt x="1187355" y="122830"/>
                </a:cubicBezTo>
                <a:cubicBezTo>
                  <a:pt x="1205857" y="119746"/>
                  <a:pt x="1227299" y="120899"/>
                  <a:pt x="1241946" y="109182"/>
                </a:cubicBezTo>
                <a:cubicBezTo>
                  <a:pt x="1253180" y="100195"/>
                  <a:pt x="1246607" y="79472"/>
                  <a:pt x="1255594" y="68239"/>
                </a:cubicBezTo>
                <a:cubicBezTo>
                  <a:pt x="1265841" y="55431"/>
                  <a:pt x="1282889" y="50042"/>
                  <a:pt x="1296537" y="40944"/>
                </a:cubicBezTo>
                <a:cubicBezTo>
                  <a:pt x="1319283" y="45493"/>
                  <a:pt x="1344636" y="43082"/>
                  <a:pt x="1364776" y="54591"/>
                </a:cubicBezTo>
                <a:cubicBezTo>
                  <a:pt x="1407160" y="78811"/>
                  <a:pt x="1380649" y="105141"/>
                  <a:pt x="1405719" y="136478"/>
                </a:cubicBezTo>
                <a:cubicBezTo>
                  <a:pt x="1415966" y="149286"/>
                  <a:pt x="1433015" y="154675"/>
                  <a:pt x="1446663" y="163774"/>
                </a:cubicBezTo>
                <a:cubicBezTo>
                  <a:pt x="1496705" y="159225"/>
                  <a:pt x="1548762" y="164904"/>
                  <a:pt x="1596788" y="150126"/>
                </a:cubicBezTo>
                <a:cubicBezTo>
                  <a:pt x="1612465" y="145302"/>
                  <a:pt x="1612485" y="120780"/>
                  <a:pt x="1624083" y="109182"/>
                </a:cubicBezTo>
                <a:cubicBezTo>
                  <a:pt x="1635681" y="97584"/>
                  <a:pt x="1651379" y="90985"/>
                  <a:pt x="1665027" y="81887"/>
                </a:cubicBezTo>
                <a:cubicBezTo>
                  <a:pt x="1665943" y="80513"/>
                  <a:pt x="1706896" y="928"/>
                  <a:pt x="1733265" y="27296"/>
                </a:cubicBezTo>
                <a:cubicBezTo>
                  <a:pt x="1860647" y="154676"/>
                  <a:pt x="1685497" y="84160"/>
                  <a:pt x="1801504" y="122830"/>
                </a:cubicBezTo>
                <a:cubicBezTo>
                  <a:pt x="1842447" y="118281"/>
                  <a:pt x="1885619" y="123260"/>
                  <a:pt x="1924334" y="109182"/>
                </a:cubicBezTo>
                <a:cubicBezTo>
                  <a:pt x="1939749" y="103577"/>
                  <a:pt x="1941129" y="80840"/>
                  <a:pt x="1951630" y="68239"/>
                </a:cubicBezTo>
                <a:cubicBezTo>
                  <a:pt x="1990950" y="21056"/>
                  <a:pt x="1983055" y="30469"/>
                  <a:pt x="2033516" y="13648"/>
                </a:cubicBezTo>
                <a:cubicBezTo>
                  <a:pt x="2038065" y="27296"/>
                  <a:pt x="2043675" y="40635"/>
                  <a:pt x="2047164" y="54591"/>
                </a:cubicBezTo>
                <a:cubicBezTo>
                  <a:pt x="2052790" y="77095"/>
                  <a:pt x="2047329" y="103954"/>
                  <a:pt x="2060812" y="122830"/>
                </a:cubicBezTo>
                <a:cubicBezTo>
                  <a:pt x="2072637" y="139385"/>
                  <a:pt x="2097206" y="141027"/>
                  <a:pt x="2115403" y="150126"/>
                </a:cubicBezTo>
                <a:cubicBezTo>
                  <a:pt x="2124501" y="136478"/>
                  <a:pt x="2135363" y="123853"/>
                  <a:pt x="2142698" y="109182"/>
                </a:cubicBezTo>
                <a:cubicBezTo>
                  <a:pt x="2149132" y="96315"/>
                  <a:pt x="2150679" y="81462"/>
                  <a:pt x="2156346" y="68239"/>
                </a:cubicBezTo>
                <a:cubicBezTo>
                  <a:pt x="2164360" y="49539"/>
                  <a:pt x="2174543" y="31845"/>
                  <a:pt x="2183642" y="13648"/>
                </a:cubicBezTo>
                <a:cubicBezTo>
                  <a:pt x="2298754" y="36671"/>
                  <a:pt x="2280443" y="19887"/>
                  <a:pt x="2388358" y="163774"/>
                </a:cubicBezTo>
                <a:cubicBezTo>
                  <a:pt x="2402006" y="181971"/>
                  <a:pt x="2412031" y="203562"/>
                  <a:pt x="2429301" y="218365"/>
                </a:cubicBezTo>
                <a:cubicBezTo>
                  <a:pt x="2444748" y="231605"/>
                  <a:pt x="2498278" y="260046"/>
                  <a:pt x="2483892" y="245660"/>
                </a:cubicBezTo>
                <a:cubicBezTo>
                  <a:pt x="2460696" y="222463"/>
                  <a:pt x="2402006" y="191069"/>
                  <a:pt x="2402006" y="191069"/>
                </a:cubicBezTo>
                <a:cubicBezTo>
                  <a:pt x="2367140" y="138771"/>
                  <a:pt x="2391113" y="150126"/>
                  <a:pt x="2333767" y="150126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580063" y="1557338"/>
            <a:ext cx="2992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solidFill>
                <a:srgbClr val="002060"/>
              </a:solidFill>
            </a:endParaRPr>
          </a:p>
        </p:txBody>
      </p:sp>
      <p:sp>
        <p:nvSpPr>
          <p:cNvPr id="61469" name="TextBox 12"/>
          <p:cNvSpPr txBox="1">
            <a:spLocks noChangeArrowheads="1"/>
          </p:cNvSpPr>
          <p:nvPr/>
        </p:nvSpPr>
        <p:spPr bwMode="auto">
          <a:xfrm>
            <a:off x="1000125" y="464343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61474" name="Picture 34" descr="Чуксин Николай Яковлевич. Полосатая вес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125538"/>
            <a:ext cx="3960813" cy="4537075"/>
          </a:xfrm>
          <a:prstGeom prst="rect">
            <a:avLst/>
          </a:prstGeom>
          <a:noFill/>
        </p:spPr>
      </p:pic>
      <p:sp>
        <p:nvSpPr>
          <p:cNvPr id="61476" name="Text Box 36"/>
          <p:cNvSpPr txBox="1">
            <a:spLocks noChangeArrowheads="1"/>
          </p:cNvSpPr>
          <p:nvPr/>
        </p:nvSpPr>
        <p:spPr bwMode="auto">
          <a:xfrm>
            <a:off x="611188" y="404813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77" name="Text Box 37"/>
          <p:cNvSpPr txBox="1">
            <a:spLocks noChangeArrowheads="1"/>
          </p:cNvSpPr>
          <p:nvPr/>
        </p:nvSpPr>
        <p:spPr bwMode="auto">
          <a:xfrm>
            <a:off x="684213" y="333375"/>
            <a:ext cx="324008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Вот ручеек. </a:t>
            </a:r>
          </a:p>
        </p:txBody>
      </p:sp>
      <p:pic>
        <p:nvPicPr>
          <p:cNvPr id="61479" name="Picture 39" descr="На Гембу и обратно. Часть втора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205038"/>
            <a:ext cx="4103687" cy="4464050"/>
          </a:xfrm>
          <a:prstGeom prst="rect">
            <a:avLst/>
          </a:prstGeom>
          <a:noFill/>
        </p:spPr>
      </p:pic>
      <p:sp>
        <p:nvSpPr>
          <p:cNvPr id="61481" name="Text Box 41"/>
          <p:cNvSpPr txBox="1">
            <a:spLocks noChangeArrowheads="1"/>
          </p:cNvSpPr>
          <p:nvPr/>
        </p:nvSpPr>
        <p:spPr bwMode="auto">
          <a:xfrm>
            <a:off x="5219700" y="692150"/>
            <a:ext cx="37449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FF0000"/>
                </a:solidFill>
                <a:latin typeface="Times New Roman" pitchFamily="18" charset="0"/>
              </a:rPr>
              <a:t>А вон и знакомая тропинка.</a:t>
            </a:r>
            <a:r>
              <a:rPr lang="ru-RU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1835150" y="122238"/>
            <a:ext cx="66976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Придумайте и запишите 2-3 назывных</a:t>
            </a:r>
          </a:p>
          <a:p>
            <a:r>
              <a:rPr lang="ru-RU" sz="3200" b="1">
                <a:solidFill>
                  <a:schemeClr val="bg1"/>
                </a:solidFill>
                <a:latin typeface="Monotype Corsiva" pitchFamily="66" charset="0"/>
              </a:rPr>
              <a:t>предложения с указательным значением.</a:t>
            </a: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11188" y="977900"/>
            <a:ext cx="7993062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</a:rPr>
              <a:t>Проснувшись и взглянув в окно,  я был поражен светом и ослепительной белизной. Ясный,  морозный денек!  Снегопад. День, как гнездышко, весь пуховый, мягкий, свежий.  Серо - белое небо.  Падал пушистый, непримятый снег. Крупные снежные  хлопья. Снега намело почти до крыш. Тихо. Мягко. Бело. Великолепный пейзаж!</a:t>
            </a:r>
            <a:r>
              <a:rPr lang="ru-RU"/>
              <a:t>  </a:t>
            </a:r>
          </a:p>
        </p:txBody>
      </p:sp>
      <p:pic>
        <p:nvPicPr>
          <p:cNvPr id="70661" name="Picture 4" descr="C:\Documents and Settings\Admin.MICROSOF-334942\Мои документы\Мои рисунки\веселые детские картинки\1089.gif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4581525"/>
            <a:ext cx="1908175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Разрез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1589</TotalTime>
  <Words>204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Вершина горы</vt:lpstr>
      <vt:lpstr>Разрез</vt:lpstr>
      <vt:lpstr>CorelDRAW</vt:lpstr>
      <vt:lpstr>Слайд 1</vt:lpstr>
      <vt:lpstr>«Пятый лишний»</vt:lpstr>
      <vt:lpstr>«Пятый лишний»</vt:lpstr>
      <vt:lpstr>Слайд 4</vt:lpstr>
      <vt:lpstr>Слайд 5</vt:lpstr>
      <vt:lpstr>«В  нем  нет  ни  одного  глагола.  Каждое  выражение – картина» - восторженно  отмечал  Л.Н.Толстой.</vt:lpstr>
      <vt:lpstr>Шепот, робкое дыханье. Трели соловья, Серебро и колыханье Сонного ручья.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учитель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Лилия</dc:creator>
  <cp:lastModifiedBy>User</cp:lastModifiedBy>
  <cp:revision>78</cp:revision>
  <dcterms:created xsi:type="dcterms:W3CDTF">2008-11-30T09:17:03Z</dcterms:created>
  <dcterms:modified xsi:type="dcterms:W3CDTF">2014-12-17T11:10:32Z</dcterms:modified>
</cp:coreProperties>
</file>