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2" r:id="rId5"/>
    <p:sldId id="260" r:id="rId6"/>
    <p:sldId id="265" r:id="rId7"/>
    <p:sldId id="261" r:id="rId8"/>
    <p:sldId id="263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CD381-6B7B-449E-A326-90423181FDF1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D1A4-831C-4145-85A3-F5260B3BE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CD381-6B7B-449E-A326-90423181FDF1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D1A4-831C-4145-85A3-F5260B3BE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CD381-6B7B-449E-A326-90423181FDF1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D1A4-831C-4145-85A3-F5260B3BE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CD381-6B7B-449E-A326-90423181FDF1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D1A4-831C-4145-85A3-F5260B3BE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CD381-6B7B-449E-A326-90423181FDF1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D1A4-831C-4145-85A3-F5260B3BE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CD381-6B7B-449E-A326-90423181FDF1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D1A4-831C-4145-85A3-F5260B3BE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CD381-6B7B-449E-A326-90423181FDF1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D1A4-831C-4145-85A3-F5260B3BE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CD381-6B7B-449E-A326-90423181FDF1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D1A4-831C-4145-85A3-F5260B3BE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CD381-6B7B-449E-A326-90423181FDF1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D1A4-831C-4145-85A3-F5260B3BE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CD381-6B7B-449E-A326-90423181FDF1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D1A4-831C-4145-85A3-F5260B3BE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CD381-6B7B-449E-A326-90423181FDF1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7D1A4-831C-4145-85A3-F5260B3BE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CD381-6B7B-449E-A326-90423181FDF1}" type="datetimeFigureOut">
              <a:rPr lang="ru-RU" smtClean="0"/>
              <a:pPr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7D1A4-831C-4145-85A3-F5260B3BE1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D:\&#1071;!!!\&#1052;&#1091;&#1079;&#1099;&#1082;&#1072;\&#1052;&#1072;&#1088;&#1080;&#1081;&#1089;&#1082;&#1080;&#1077;\&#1064;&#1072;&#1082;&#1080;&#1088;&#1086;&#1074;%20-%20&#1058;&#1091;&#1075;&#1077;%20&#1084;&#1086;.mp3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1428759"/>
          </a:xfrm>
          <a:ln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rgbClr val="FF0000"/>
                </a:solidFill>
              </a:rPr>
              <a:t>МАРИЙ КУРЧАК ТЕАТР</a:t>
            </a:r>
          </a:p>
          <a:p>
            <a:pPr algn="ctr">
              <a:buNone/>
            </a:pPr>
            <a:endParaRPr lang="ru-RU" sz="66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643446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4643446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643446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643446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643446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4643446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3714776"/>
          </a:xfrm>
        </p:spPr>
        <p:txBody>
          <a:bodyPr anchor="t" anchorCtr="1">
            <a:noAutofit/>
          </a:bodyPr>
          <a:lstStyle/>
          <a:p>
            <a:r>
              <a:rPr lang="ru-RU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КУГУ ТАУ!</a:t>
            </a:r>
            <a:endParaRPr lang="ru-RU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4000504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5214950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000504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000504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857496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857496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857496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5214950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5214950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Кукольный театр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714488"/>
            <a:ext cx="6588000" cy="496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Новые слова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>У </a:t>
            </a:r>
            <a:r>
              <a:rPr lang="ru-RU" sz="2700" dirty="0" err="1" smtClean="0">
                <a:solidFill>
                  <a:srgbClr val="FF0000"/>
                </a:solidFill>
              </a:rPr>
              <a:t>мут</a:t>
            </a:r>
            <a:r>
              <a:rPr lang="ru-RU" sz="2700" dirty="0" smtClean="0">
                <a:solidFill>
                  <a:srgbClr val="FF0000"/>
                </a:solidFill>
              </a:rPr>
              <a:t>- </a:t>
            </a:r>
            <a:r>
              <a:rPr lang="ru-RU" sz="2700" dirty="0" err="1" smtClean="0">
                <a:solidFill>
                  <a:srgbClr val="FF0000"/>
                </a:solidFill>
              </a:rPr>
              <a:t>влак</a:t>
            </a:r>
            <a:endParaRPr lang="ru-RU" sz="27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1.Туналеш-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2.Верланен-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3.Ончем-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4.Лиям-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5.Мый </a:t>
            </a:r>
            <a:r>
              <a:rPr lang="ru-RU" dirty="0" err="1" smtClean="0">
                <a:solidFill>
                  <a:srgbClr val="FF0000"/>
                </a:solidFill>
              </a:rPr>
              <a:t>ончынем</a:t>
            </a:r>
            <a:r>
              <a:rPr lang="ru-RU" dirty="0" smtClean="0">
                <a:solidFill>
                  <a:srgbClr val="FF0000"/>
                </a:solidFill>
              </a:rPr>
              <a:t>-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начинается</a:t>
            </a: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н</a:t>
            </a:r>
            <a:r>
              <a:rPr lang="ru-RU" dirty="0" smtClean="0">
                <a:solidFill>
                  <a:srgbClr val="FF0000"/>
                </a:solidFill>
              </a:rPr>
              <a:t>аходится</a:t>
            </a: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с</a:t>
            </a:r>
            <a:r>
              <a:rPr lang="ru-RU" dirty="0" smtClean="0">
                <a:solidFill>
                  <a:srgbClr val="FF0000"/>
                </a:solidFill>
              </a:rPr>
              <a:t>мотрю</a:t>
            </a: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б</a:t>
            </a:r>
            <a:r>
              <a:rPr lang="ru-RU" dirty="0" smtClean="0">
                <a:solidFill>
                  <a:srgbClr val="FF0000"/>
                </a:solidFill>
              </a:rPr>
              <a:t>уду</a:t>
            </a:r>
          </a:p>
          <a:p>
            <a:pPr>
              <a:buNone/>
            </a:pPr>
            <a:r>
              <a:rPr lang="ru-RU">
                <a:solidFill>
                  <a:srgbClr val="FF0000"/>
                </a:solidFill>
              </a:rPr>
              <a:t>я</a:t>
            </a:r>
            <a:r>
              <a:rPr lang="ru-RU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хочу посмотреть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786322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857760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857760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4857760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857760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929198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err="1" smtClean="0">
                <a:solidFill>
                  <a:srgbClr val="FF0000"/>
                </a:solidFill>
              </a:rPr>
              <a:t>Курчак</a:t>
            </a:r>
            <a:r>
              <a:rPr lang="ru-RU" sz="4000" dirty="0" smtClean="0">
                <a:solidFill>
                  <a:srgbClr val="FF0000"/>
                </a:solidFill>
              </a:rPr>
              <a:t> театр </a:t>
            </a:r>
            <a:r>
              <a:rPr lang="ru-RU" sz="4000" dirty="0" err="1" smtClean="0">
                <a:solidFill>
                  <a:srgbClr val="FF0000"/>
                </a:solidFill>
              </a:rPr>
              <a:t>Йошкар-Олаште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</a:rPr>
              <a:t>верланен</a:t>
            </a:r>
            <a:r>
              <a:rPr lang="ru-RU" sz="4000" dirty="0" smtClean="0">
                <a:solidFill>
                  <a:srgbClr val="FF0000"/>
                </a:solidFill>
              </a:rPr>
              <a:t>.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32425" y="3221831"/>
            <a:ext cx="24669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4857760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4857760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857760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400" dirty="0" smtClean="0">
                <a:solidFill>
                  <a:srgbClr val="FF0000"/>
                </a:solidFill>
              </a:rPr>
              <a:t>1.Спектакль </a:t>
            </a:r>
            <a:r>
              <a:rPr lang="ru-RU" sz="4400" dirty="0" err="1" smtClean="0">
                <a:solidFill>
                  <a:srgbClr val="FF0000"/>
                </a:solidFill>
              </a:rPr>
              <a:t>туналеш</a:t>
            </a:r>
            <a:r>
              <a:rPr lang="ru-RU" sz="4400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428868"/>
            <a:ext cx="3888000" cy="258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4857760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4857760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857760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Музыкальная </a:t>
            </a:r>
            <a:r>
              <a:rPr lang="ru-RU" dirty="0" err="1" smtClean="0">
                <a:solidFill>
                  <a:srgbClr val="FF0000"/>
                </a:solidFill>
              </a:rPr>
              <a:t>физкульминутка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" name="Шакиров - Туге мо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6858016" y="4643446"/>
            <a:ext cx="304800" cy="304800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428736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1428736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1428736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1428736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1428736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1428736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34" y="1428736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003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dirty="0" err="1" smtClean="0">
                <a:solidFill>
                  <a:srgbClr val="FF0000"/>
                </a:solidFill>
              </a:rPr>
              <a:t>Удыр</a:t>
            </a:r>
            <a:r>
              <a:rPr lang="ru-RU" sz="4800" dirty="0" smtClean="0">
                <a:solidFill>
                  <a:srgbClr val="FF0000"/>
                </a:solidFill>
              </a:rPr>
              <a:t> </a:t>
            </a:r>
            <a:r>
              <a:rPr lang="ru-RU" sz="4800" dirty="0" err="1" smtClean="0">
                <a:solidFill>
                  <a:srgbClr val="FF0000"/>
                </a:solidFill>
              </a:rPr>
              <a:t>ден</a:t>
            </a:r>
            <a:r>
              <a:rPr lang="ru-RU" sz="4800" dirty="0" smtClean="0">
                <a:solidFill>
                  <a:srgbClr val="FF0000"/>
                </a:solidFill>
              </a:rPr>
              <a:t> </a:t>
            </a:r>
            <a:r>
              <a:rPr lang="ru-RU" sz="4800" dirty="0" err="1" smtClean="0">
                <a:solidFill>
                  <a:srgbClr val="FF0000"/>
                </a:solidFill>
              </a:rPr>
              <a:t>рвезе-влак</a:t>
            </a:r>
            <a:r>
              <a:rPr lang="ru-RU" sz="4800" dirty="0" smtClean="0">
                <a:solidFill>
                  <a:srgbClr val="FF0000"/>
                </a:solidFill>
              </a:rPr>
              <a:t> </a:t>
            </a:r>
            <a:r>
              <a:rPr lang="ru-RU" sz="4800" dirty="0" err="1" smtClean="0">
                <a:solidFill>
                  <a:srgbClr val="FF0000"/>
                </a:solidFill>
              </a:rPr>
              <a:t>ончат</a:t>
            </a:r>
            <a:r>
              <a:rPr lang="ru-RU" sz="4800" dirty="0" smtClean="0">
                <a:solidFill>
                  <a:srgbClr val="FF0000"/>
                </a:solidFill>
              </a:rPr>
              <a:t>.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564000" cy="6397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285992"/>
            <a:ext cx="4176000" cy="2778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4857760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4857760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857760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6870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1.Таче спектакль </a:t>
            </a:r>
            <a:r>
              <a:rPr lang="ru-RU" sz="4000" dirty="0" err="1" smtClean="0">
                <a:solidFill>
                  <a:srgbClr val="FF0000"/>
                </a:solidFill>
              </a:rPr>
              <a:t>лиеш</a:t>
            </a:r>
            <a:r>
              <a:rPr lang="ru-RU" sz="4000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2.Таче спектакль </a:t>
            </a:r>
            <a:r>
              <a:rPr lang="ru-RU" sz="4000" dirty="0" err="1" smtClean="0">
                <a:solidFill>
                  <a:srgbClr val="FF0000"/>
                </a:solidFill>
              </a:rPr>
              <a:t>лиеш</a:t>
            </a:r>
            <a:r>
              <a:rPr lang="ru-RU" sz="4000" dirty="0" smtClean="0">
                <a:solidFill>
                  <a:srgbClr val="FF0000"/>
                </a:solidFill>
              </a:rPr>
              <a:t>.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670550" y="3002756"/>
            <a:ext cx="199072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43943" y="4413478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4357694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Афишым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лудына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Читаем афишу.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Страница 45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285992"/>
            <a:ext cx="3240000" cy="3736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648325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5648325"/>
            <a:ext cx="12192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51</Words>
  <Application>Microsoft Office PowerPoint</Application>
  <PresentationFormat>Экран (4:3)</PresentationFormat>
  <Paragraphs>22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Кукольный театр</vt:lpstr>
      <vt:lpstr>Новые слова У мут- влак</vt:lpstr>
      <vt:lpstr>Слайд 4</vt:lpstr>
      <vt:lpstr>Слайд 5</vt:lpstr>
      <vt:lpstr>Музыкальная физкульминутка</vt:lpstr>
      <vt:lpstr>Слайд 7</vt:lpstr>
      <vt:lpstr>Слайд 8</vt:lpstr>
      <vt:lpstr>Афишым лудына. Читаем афишу.</vt:lpstr>
      <vt:lpstr>КУГУ ТАУ!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8</cp:revision>
  <dcterms:created xsi:type="dcterms:W3CDTF">2013-11-23T18:48:40Z</dcterms:created>
  <dcterms:modified xsi:type="dcterms:W3CDTF">2014-12-10T18:29:22Z</dcterms:modified>
</cp:coreProperties>
</file>