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58" r:id="rId4"/>
    <p:sldId id="262" r:id="rId5"/>
    <p:sldId id="260" r:id="rId6"/>
    <p:sldId id="265" r:id="rId7"/>
    <p:sldId id="261" r:id="rId8"/>
    <p:sldId id="263" r:id="rId9"/>
    <p:sldId id="266" r:id="rId10"/>
    <p:sldId id="267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CD381-6B7B-449E-A326-90423181FDF1}" type="datetimeFigureOut">
              <a:rPr lang="ru-RU" smtClean="0"/>
              <a:pPr/>
              <a:t>10.12.2014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7D1A4-831C-4145-85A3-F5260B3BE1E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CD381-6B7B-449E-A326-90423181FDF1}" type="datetimeFigureOut">
              <a:rPr lang="ru-RU" smtClean="0"/>
              <a:pPr/>
              <a:t>10.12.2014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7D1A4-831C-4145-85A3-F5260B3BE1E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CD381-6B7B-449E-A326-90423181FDF1}" type="datetimeFigureOut">
              <a:rPr lang="ru-RU" smtClean="0"/>
              <a:pPr/>
              <a:t>10.12.2014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7D1A4-831C-4145-85A3-F5260B3BE1E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CD381-6B7B-449E-A326-90423181FDF1}" type="datetimeFigureOut">
              <a:rPr lang="ru-RU" smtClean="0"/>
              <a:pPr/>
              <a:t>10.12.2014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7D1A4-831C-4145-85A3-F5260B3BE1E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CD381-6B7B-449E-A326-90423181FDF1}" type="datetimeFigureOut">
              <a:rPr lang="ru-RU" smtClean="0"/>
              <a:pPr/>
              <a:t>10.12.2014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7D1A4-831C-4145-85A3-F5260B3BE1E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CD381-6B7B-449E-A326-90423181FDF1}" type="datetimeFigureOut">
              <a:rPr lang="ru-RU" smtClean="0"/>
              <a:pPr/>
              <a:t>10.12.2014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7D1A4-831C-4145-85A3-F5260B3BE1E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CD381-6B7B-449E-A326-90423181FDF1}" type="datetimeFigureOut">
              <a:rPr lang="ru-RU" smtClean="0"/>
              <a:pPr/>
              <a:t>10.12.2014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7D1A4-831C-4145-85A3-F5260B3BE1E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CD381-6B7B-449E-A326-90423181FDF1}" type="datetimeFigureOut">
              <a:rPr lang="ru-RU" smtClean="0"/>
              <a:pPr/>
              <a:t>10.12.2014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7D1A4-831C-4145-85A3-F5260B3BE1E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CD381-6B7B-449E-A326-90423181FDF1}" type="datetimeFigureOut">
              <a:rPr lang="ru-RU" smtClean="0"/>
              <a:pPr/>
              <a:t>10.12.2014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7D1A4-831C-4145-85A3-F5260B3BE1E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CD381-6B7B-449E-A326-90423181FDF1}" type="datetimeFigureOut">
              <a:rPr lang="ru-RU" smtClean="0"/>
              <a:pPr/>
              <a:t>10.12.2014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7D1A4-831C-4145-85A3-F5260B3BE1E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CD381-6B7B-449E-A326-90423181FDF1}" type="datetimeFigureOut">
              <a:rPr lang="ru-RU" smtClean="0"/>
              <a:pPr/>
              <a:t>10.12.2014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7D1A4-831C-4145-85A3-F5260B3BE1E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CCD381-6B7B-449E-A326-90423181FDF1}" type="datetimeFigureOut">
              <a:rPr lang="ru-RU" smtClean="0"/>
              <a:pPr/>
              <a:t>10.12.2014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97D1A4-831C-4145-85A3-F5260B3BE1E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6.xml"/><Relationship Id="rId1" Type="http://schemas.openxmlformats.org/officeDocument/2006/relationships/audio" Target="file:///D:\&#1071;!!!\&#1052;&#1091;&#1079;&#1099;&#1082;&#1072;\&#1052;&#1072;&#1088;&#1080;&#1081;&#1089;&#1082;&#1080;&#1077;\&#1064;&#1072;&#1082;&#1080;&#1088;&#1086;&#1074;%20-%20&#1058;&#1091;&#1075;&#1077;%20&#1084;&#1086;.mp3" TargetMode="Externa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79756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00175"/>
            <a:ext cx="8229600" cy="1428759"/>
          </a:xfrm>
          <a:ln>
            <a:solidFill>
              <a:srgbClr val="FFFF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>
              <a:buNone/>
            </a:pPr>
            <a:r>
              <a:rPr lang="ru-RU" sz="6600" dirty="0" smtClean="0">
                <a:solidFill>
                  <a:srgbClr val="FF0000"/>
                </a:solidFill>
              </a:rPr>
              <a:t>МАРИЙ КУРЧАК ТЕАТР</a:t>
            </a:r>
          </a:p>
          <a:p>
            <a:pPr algn="ctr">
              <a:buNone/>
            </a:pPr>
            <a:endParaRPr lang="ru-RU" sz="6600" dirty="0">
              <a:solidFill>
                <a:srgbClr val="FF0000"/>
              </a:solidFill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4643446"/>
            <a:ext cx="142875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28794" y="4643446"/>
            <a:ext cx="142875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14678" y="4643446"/>
            <a:ext cx="142875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43438" y="4643446"/>
            <a:ext cx="142875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00760" y="4643446"/>
            <a:ext cx="142875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29520" y="4643446"/>
            <a:ext cx="142875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000108"/>
            <a:ext cx="8229600" cy="3714776"/>
          </a:xfrm>
        </p:spPr>
        <p:txBody>
          <a:bodyPr anchor="t" anchorCtr="1">
            <a:noAutofit/>
          </a:bodyPr>
          <a:lstStyle/>
          <a:p>
            <a:r>
              <a:rPr lang="ru-RU" sz="9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rPr>
              <a:t>КУГУ ТАУ!</a:t>
            </a:r>
            <a:endParaRPr lang="ru-RU" sz="9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29058" y="4000504"/>
            <a:ext cx="1219200" cy="120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29058" y="5214950"/>
            <a:ext cx="1219200" cy="120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86050" y="4000504"/>
            <a:ext cx="1219200" cy="120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197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43504" y="4000504"/>
            <a:ext cx="1219200" cy="120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198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29058" y="2857496"/>
            <a:ext cx="1219200" cy="120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199" name="Picture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43504" y="2857496"/>
            <a:ext cx="1219200" cy="120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200" name="Picture 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86050" y="2857496"/>
            <a:ext cx="1219200" cy="120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201" name="Picture 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43504" y="5214950"/>
            <a:ext cx="1219200" cy="120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202" name="Picture 1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86050" y="5214950"/>
            <a:ext cx="1219200" cy="120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Кукольный театр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28794" y="1714488"/>
            <a:ext cx="6588000" cy="49600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85728"/>
            <a:ext cx="8229600" cy="11430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Новые слова</a:t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sz="2700" dirty="0" smtClean="0">
                <a:solidFill>
                  <a:srgbClr val="FF0000"/>
                </a:solidFill>
              </a:rPr>
              <a:t>У </a:t>
            </a:r>
            <a:r>
              <a:rPr lang="ru-RU" sz="2700" dirty="0" err="1" smtClean="0">
                <a:solidFill>
                  <a:srgbClr val="FF0000"/>
                </a:solidFill>
              </a:rPr>
              <a:t>мут</a:t>
            </a:r>
            <a:r>
              <a:rPr lang="ru-RU" sz="2700" dirty="0" smtClean="0">
                <a:solidFill>
                  <a:srgbClr val="FF0000"/>
                </a:solidFill>
              </a:rPr>
              <a:t>- </a:t>
            </a:r>
            <a:r>
              <a:rPr lang="ru-RU" sz="2700" dirty="0" err="1" smtClean="0">
                <a:solidFill>
                  <a:srgbClr val="FF0000"/>
                </a:solidFill>
              </a:rPr>
              <a:t>влак</a:t>
            </a:r>
            <a:endParaRPr lang="ru-RU" sz="2700" dirty="0">
              <a:solidFill>
                <a:srgbClr val="FF000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1.Туналеш-</a:t>
            </a:r>
            <a:endParaRPr lang="ru-RU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2.Верланен-</a:t>
            </a: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3.Ончем-</a:t>
            </a: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4.Лиям-</a:t>
            </a: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5.Мый </a:t>
            </a:r>
            <a:r>
              <a:rPr lang="ru-RU" dirty="0" err="1" smtClean="0">
                <a:solidFill>
                  <a:srgbClr val="FF0000"/>
                </a:solidFill>
              </a:rPr>
              <a:t>ончынем</a:t>
            </a:r>
            <a:r>
              <a:rPr lang="ru-RU" dirty="0" smtClean="0">
                <a:solidFill>
                  <a:srgbClr val="FF0000"/>
                </a:solidFill>
              </a:rPr>
              <a:t>-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начинается</a:t>
            </a:r>
          </a:p>
          <a:p>
            <a:pPr>
              <a:buNone/>
            </a:pPr>
            <a:r>
              <a:rPr lang="ru-RU" dirty="0">
                <a:solidFill>
                  <a:srgbClr val="FF0000"/>
                </a:solidFill>
              </a:rPr>
              <a:t>н</a:t>
            </a:r>
            <a:r>
              <a:rPr lang="ru-RU" dirty="0" smtClean="0">
                <a:solidFill>
                  <a:srgbClr val="FF0000"/>
                </a:solidFill>
              </a:rPr>
              <a:t>аходится</a:t>
            </a:r>
          </a:p>
          <a:p>
            <a:pPr>
              <a:buNone/>
            </a:pPr>
            <a:r>
              <a:rPr lang="ru-RU" dirty="0">
                <a:solidFill>
                  <a:srgbClr val="FF0000"/>
                </a:solidFill>
              </a:rPr>
              <a:t>с</a:t>
            </a:r>
            <a:r>
              <a:rPr lang="ru-RU" dirty="0" smtClean="0">
                <a:solidFill>
                  <a:srgbClr val="FF0000"/>
                </a:solidFill>
              </a:rPr>
              <a:t>мотрю</a:t>
            </a:r>
          </a:p>
          <a:p>
            <a:pPr>
              <a:buNone/>
            </a:pPr>
            <a:r>
              <a:rPr lang="ru-RU" dirty="0">
                <a:solidFill>
                  <a:srgbClr val="FF0000"/>
                </a:solidFill>
              </a:rPr>
              <a:t>б</a:t>
            </a:r>
            <a:r>
              <a:rPr lang="ru-RU" dirty="0" smtClean="0">
                <a:solidFill>
                  <a:srgbClr val="FF0000"/>
                </a:solidFill>
              </a:rPr>
              <a:t>уду</a:t>
            </a:r>
          </a:p>
          <a:p>
            <a:pPr>
              <a:buNone/>
            </a:pPr>
            <a:r>
              <a:rPr lang="ru-RU">
                <a:solidFill>
                  <a:srgbClr val="FF0000"/>
                </a:solidFill>
              </a:rPr>
              <a:t>я</a:t>
            </a:r>
            <a:r>
              <a:rPr lang="ru-RU" smtClean="0">
                <a:solidFill>
                  <a:srgbClr val="FF0000"/>
                </a:solidFill>
              </a:rPr>
              <a:t> </a:t>
            </a:r>
            <a:r>
              <a:rPr lang="ru-RU" dirty="0" smtClean="0">
                <a:solidFill>
                  <a:srgbClr val="FF0000"/>
                </a:solidFill>
              </a:rPr>
              <a:t>хочу посмотреть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86116" y="4786322"/>
            <a:ext cx="1219200" cy="120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43438" y="4857760"/>
            <a:ext cx="1219200" cy="120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29322" y="4857760"/>
            <a:ext cx="1219200" cy="120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00232" y="4857760"/>
            <a:ext cx="1219200" cy="120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72330" y="4857760"/>
            <a:ext cx="1219200" cy="120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4929198"/>
            <a:ext cx="1219200" cy="120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4000" dirty="0" err="1" smtClean="0">
                <a:solidFill>
                  <a:srgbClr val="FF0000"/>
                </a:solidFill>
              </a:rPr>
              <a:t>Курчак</a:t>
            </a:r>
            <a:r>
              <a:rPr lang="ru-RU" sz="4000" dirty="0" smtClean="0">
                <a:solidFill>
                  <a:srgbClr val="FF0000"/>
                </a:solidFill>
              </a:rPr>
              <a:t> театр </a:t>
            </a:r>
            <a:r>
              <a:rPr lang="ru-RU" sz="4000" dirty="0" err="1" smtClean="0">
                <a:solidFill>
                  <a:srgbClr val="FF0000"/>
                </a:solidFill>
              </a:rPr>
              <a:t>Йошкар-Олаште</a:t>
            </a:r>
            <a:r>
              <a:rPr lang="ru-RU" sz="4000" dirty="0" smtClean="0">
                <a:solidFill>
                  <a:srgbClr val="FF0000"/>
                </a:solidFill>
              </a:rPr>
              <a:t> </a:t>
            </a:r>
            <a:r>
              <a:rPr lang="ru-RU" sz="4000" dirty="0" err="1" smtClean="0">
                <a:solidFill>
                  <a:srgbClr val="FF0000"/>
                </a:solidFill>
              </a:rPr>
              <a:t>верланен</a:t>
            </a:r>
            <a:r>
              <a:rPr lang="ru-RU" sz="4000" dirty="0" smtClean="0">
                <a:solidFill>
                  <a:srgbClr val="FF0000"/>
                </a:solidFill>
              </a:rPr>
              <a:t>.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" name="Picture 2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432425" y="3221831"/>
            <a:ext cx="2466975" cy="185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86116" y="4857760"/>
            <a:ext cx="1219200" cy="120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00232" y="4857760"/>
            <a:ext cx="1219200" cy="120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348" y="4857760"/>
            <a:ext cx="1219200" cy="120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ru-RU" sz="4400" dirty="0" smtClean="0">
                <a:solidFill>
                  <a:srgbClr val="FF0000"/>
                </a:solidFill>
              </a:rPr>
              <a:t>1.Спектакль </a:t>
            </a:r>
            <a:r>
              <a:rPr lang="ru-RU" sz="4400" dirty="0" err="1" smtClean="0">
                <a:solidFill>
                  <a:srgbClr val="FF0000"/>
                </a:solidFill>
              </a:rPr>
              <a:t>туналеш</a:t>
            </a:r>
            <a:r>
              <a:rPr lang="ru-RU" sz="4400" dirty="0" smtClean="0">
                <a:solidFill>
                  <a:srgbClr val="FF0000"/>
                </a:solidFill>
              </a:rPr>
              <a:t>.</a:t>
            </a:r>
          </a:p>
          <a:p>
            <a:pPr>
              <a:buNone/>
            </a:pP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000628" y="2428868"/>
            <a:ext cx="3888000" cy="2587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14678" y="4857760"/>
            <a:ext cx="1219200" cy="120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28794" y="4857760"/>
            <a:ext cx="1219200" cy="120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348" y="4857760"/>
            <a:ext cx="1219200" cy="120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Музыкальная </a:t>
            </a:r>
            <a:r>
              <a:rPr lang="ru-RU" dirty="0" err="1" smtClean="0">
                <a:solidFill>
                  <a:srgbClr val="FF0000"/>
                </a:solidFill>
              </a:rPr>
              <a:t>физкульминутка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3" name="Шакиров - Туге мо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/>
          <a:stretch>
            <a:fillRect/>
          </a:stretch>
        </p:blipFill>
        <p:spPr>
          <a:xfrm>
            <a:off x="6858016" y="4643446"/>
            <a:ext cx="304800" cy="304800"/>
          </a:xfrm>
          <a:prstGeom prst="rect">
            <a:avLst/>
          </a:prstGeom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28596" y="1428736"/>
            <a:ext cx="1219200" cy="120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643042" y="1428736"/>
            <a:ext cx="1219200" cy="120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857488" y="1428736"/>
            <a:ext cx="1219200" cy="120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071934" y="1428736"/>
            <a:ext cx="1219200" cy="120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286380" y="1428736"/>
            <a:ext cx="1219200" cy="120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03" name="Picture 7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500826" y="1428736"/>
            <a:ext cx="1219200" cy="120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04" name="Picture 8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643834" y="1428736"/>
            <a:ext cx="1219200" cy="120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80034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4800" dirty="0" err="1" smtClean="0">
                <a:solidFill>
                  <a:srgbClr val="FF0000"/>
                </a:solidFill>
              </a:rPr>
              <a:t>Удыр</a:t>
            </a:r>
            <a:r>
              <a:rPr lang="ru-RU" sz="4800" dirty="0" smtClean="0">
                <a:solidFill>
                  <a:srgbClr val="FF0000"/>
                </a:solidFill>
              </a:rPr>
              <a:t> </a:t>
            </a:r>
            <a:r>
              <a:rPr lang="ru-RU" sz="4800" dirty="0" err="1" smtClean="0">
                <a:solidFill>
                  <a:srgbClr val="FF0000"/>
                </a:solidFill>
              </a:rPr>
              <a:t>ден</a:t>
            </a:r>
            <a:r>
              <a:rPr lang="ru-RU" sz="4800" dirty="0" smtClean="0">
                <a:solidFill>
                  <a:srgbClr val="FF0000"/>
                </a:solidFill>
              </a:rPr>
              <a:t> </a:t>
            </a:r>
            <a:r>
              <a:rPr lang="ru-RU" sz="4800" dirty="0" err="1" smtClean="0">
                <a:solidFill>
                  <a:srgbClr val="FF0000"/>
                </a:solidFill>
              </a:rPr>
              <a:t>рвезе-влак</a:t>
            </a:r>
            <a:r>
              <a:rPr lang="ru-RU" sz="4800" dirty="0" smtClean="0">
                <a:solidFill>
                  <a:srgbClr val="FF0000"/>
                </a:solidFill>
              </a:rPr>
              <a:t> </a:t>
            </a:r>
            <a:r>
              <a:rPr lang="ru-RU" sz="4800" dirty="0" err="1" smtClean="0">
                <a:solidFill>
                  <a:srgbClr val="FF0000"/>
                </a:solidFill>
              </a:rPr>
              <a:t>ончат</a:t>
            </a:r>
            <a:r>
              <a:rPr lang="ru-RU" sz="4800" dirty="0" smtClean="0">
                <a:solidFill>
                  <a:srgbClr val="FF0000"/>
                </a:solidFill>
              </a:rPr>
              <a:t>.</a:t>
            </a:r>
            <a:endParaRPr lang="ru-RU" sz="4800" dirty="0">
              <a:solidFill>
                <a:srgbClr val="FF0000"/>
              </a:solidFill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3564000" cy="639762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643438" y="2285992"/>
            <a:ext cx="4176000" cy="27789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86116" y="4857760"/>
            <a:ext cx="1219200" cy="120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3108" y="4857760"/>
            <a:ext cx="1219200" cy="120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28662" y="4857760"/>
            <a:ext cx="1219200" cy="120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468703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ru-RU" sz="4000" dirty="0" smtClean="0">
                <a:solidFill>
                  <a:srgbClr val="FF0000"/>
                </a:solidFill>
              </a:rPr>
              <a:t>1.Таче спектакль </a:t>
            </a:r>
            <a:r>
              <a:rPr lang="ru-RU" sz="4000" dirty="0" err="1" smtClean="0">
                <a:solidFill>
                  <a:srgbClr val="FF0000"/>
                </a:solidFill>
              </a:rPr>
              <a:t>лиеш</a:t>
            </a:r>
            <a:r>
              <a:rPr lang="ru-RU" sz="4000" dirty="0" smtClean="0">
                <a:solidFill>
                  <a:srgbClr val="FF0000"/>
                </a:solidFill>
              </a:rPr>
              <a:t>?</a:t>
            </a:r>
          </a:p>
          <a:p>
            <a:pPr>
              <a:buNone/>
            </a:pPr>
            <a:r>
              <a:rPr lang="ru-RU" sz="4000" dirty="0" smtClean="0">
                <a:solidFill>
                  <a:srgbClr val="FF0000"/>
                </a:solidFill>
              </a:rPr>
              <a:t>2.Таче спектакль </a:t>
            </a:r>
            <a:r>
              <a:rPr lang="ru-RU" sz="4000" dirty="0" err="1" smtClean="0">
                <a:solidFill>
                  <a:srgbClr val="FF0000"/>
                </a:solidFill>
              </a:rPr>
              <a:t>лиеш</a:t>
            </a:r>
            <a:r>
              <a:rPr lang="ru-RU" sz="4000" dirty="0" smtClean="0">
                <a:solidFill>
                  <a:srgbClr val="FF0000"/>
                </a:solidFill>
              </a:rPr>
              <a:t>.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8" name="Picture 4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670550" y="3002756"/>
            <a:ext cx="1990725" cy="2295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43943" y="4413478"/>
            <a:ext cx="1219200" cy="120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3108" y="4357694"/>
            <a:ext cx="1219200" cy="120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dirty="0" err="1" smtClean="0">
                <a:solidFill>
                  <a:srgbClr val="FF0000"/>
                </a:solidFill>
              </a:rPr>
              <a:t>Афишым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 smtClean="0">
                <a:solidFill>
                  <a:srgbClr val="FF0000"/>
                </a:solidFill>
              </a:rPr>
              <a:t>лудына</a:t>
            </a:r>
            <a:r>
              <a:rPr lang="ru-RU" dirty="0" smtClean="0">
                <a:solidFill>
                  <a:srgbClr val="FF0000"/>
                </a:solidFill>
              </a:rPr>
              <a:t>.</a:t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sz="2000" dirty="0" smtClean="0">
                <a:solidFill>
                  <a:srgbClr val="FF0000"/>
                </a:solidFill>
              </a:rPr>
              <a:t>Читаем афишу.</a:t>
            </a:r>
            <a:endParaRPr lang="ru-RU" sz="2000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dirty="0" smtClean="0">
                <a:solidFill>
                  <a:srgbClr val="FF0000"/>
                </a:solidFill>
              </a:rPr>
              <a:t>Страница 45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488" y="2285992"/>
            <a:ext cx="3240000" cy="37360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5648325"/>
            <a:ext cx="1219200" cy="120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924800" y="5648325"/>
            <a:ext cx="1219200" cy="120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51</Words>
  <Application>Microsoft Office PowerPoint</Application>
  <PresentationFormat>Экран (4:3)</PresentationFormat>
  <Paragraphs>22</Paragraphs>
  <Slides>10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Слайд 1</vt:lpstr>
      <vt:lpstr>Кукольный театр</vt:lpstr>
      <vt:lpstr>Новые слова У мут- влак</vt:lpstr>
      <vt:lpstr>Слайд 4</vt:lpstr>
      <vt:lpstr>Слайд 5</vt:lpstr>
      <vt:lpstr>Музыкальная физкульминутка</vt:lpstr>
      <vt:lpstr>Слайд 7</vt:lpstr>
      <vt:lpstr>Слайд 8</vt:lpstr>
      <vt:lpstr>Афишым лудына. Читаем афишу.</vt:lpstr>
      <vt:lpstr>КУГУ ТАУ!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Сергей</dc:creator>
  <cp:lastModifiedBy>Сергей</cp:lastModifiedBy>
  <cp:revision>8</cp:revision>
  <dcterms:created xsi:type="dcterms:W3CDTF">2013-11-23T18:48:40Z</dcterms:created>
  <dcterms:modified xsi:type="dcterms:W3CDTF">2014-12-10T18:29:22Z</dcterms:modified>
</cp:coreProperties>
</file>