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95EE2-3B57-4582-98AA-E038D2544E92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234CB-2AD1-49A2-B292-28FB046124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ЁЛКЫМ СОРАСТАРЕНА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Ёлку украшаем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Мут-влакым</a:t>
            </a:r>
            <a:r>
              <a:rPr lang="ru-RU" dirty="0" smtClean="0"/>
              <a:t> </a:t>
            </a:r>
            <a:r>
              <a:rPr lang="ru-RU" dirty="0" err="1" smtClean="0"/>
              <a:t>шарналтена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3100" dirty="0" smtClean="0"/>
              <a:t>Вспомним слова</a:t>
            </a: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Теле</a:t>
            </a:r>
          </a:p>
          <a:p>
            <a:r>
              <a:rPr lang="ru-RU" dirty="0" err="1" smtClean="0"/>
              <a:t>Телым</a:t>
            </a:r>
            <a:endParaRPr lang="ru-RU" dirty="0" smtClean="0"/>
          </a:p>
          <a:p>
            <a:r>
              <a:rPr lang="ru-RU" dirty="0" err="1" smtClean="0"/>
              <a:t>Ече</a:t>
            </a:r>
            <a:r>
              <a:rPr lang="ru-RU" dirty="0" smtClean="0"/>
              <a:t> </a:t>
            </a:r>
            <a:r>
              <a:rPr lang="ru-RU" dirty="0" err="1" smtClean="0"/>
              <a:t>дене</a:t>
            </a:r>
            <a:endParaRPr lang="ru-RU" dirty="0" smtClean="0"/>
          </a:p>
          <a:p>
            <a:r>
              <a:rPr lang="ru-RU" dirty="0" err="1" smtClean="0"/>
              <a:t>Игече</a:t>
            </a:r>
            <a:endParaRPr lang="ru-RU" dirty="0" smtClean="0"/>
          </a:p>
          <a:p>
            <a:r>
              <a:rPr lang="ru-RU" dirty="0" err="1" smtClean="0"/>
              <a:t>Луман</a:t>
            </a:r>
            <a:endParaRPr lang="ru-RU" dirty="0" smtClean="0"/>
          </a:p>
          <a:p>
            <a:r>
              <a:rPr lang="ru-RU" dirty="0" err="1" smtClean="0"/>
              <a:t>Мардежан</a:t>
            </a:r>
            <a:endParaRPr lang="ru-RU" dirty="0" smtClean="0"/>
          </a:p>
          <a:p>
            <a:r>
              <a:rPr lang="ru-RU" dirty="0" err="1" smtClean="0"/>
              <a:t>Йуран</a:t>
            </a:r>
            <a:endParaRPr lang="ru-RU" dirty="0" smtClean="0"/>
          </a:p>
          <a:p>
            <a:r>
              <a:rPr lang="ru-RU" dirty="0" err="1" smtClean="0"/>
              <a:t>Кечан</a:t>
            </a:r>
            <a:endParaRPr lang="ru-RU" dirty="0" smtClean="0"/>
          </a:p>
          <a:p>
            <a:r>
              <a:rPr lang="ru-RU" dirty="0" err="1" smtClean="0"/>
              <a:t>Пылан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Зима</a:t>
            </a:r>
          </a:p>
          <a:p>
            <a:r>
              <a:rPr lang="ru-RU" dirty="0" smtClean="0"/>
              <a:t>Зимой</a:t>
            </a:r>
          </a:p>
          <a:p>
            <a:r>
              <a:rPr lang="ru-RU" dirty="0"/>
              <a:t>Н</a:t>
            </a:r>
            <a:r>
              <a:rPr lang="ru-RU" dirty="0" smtClean="0"/>
              <a:t>а лыжах</a:t>
            </a:r>
          </a:p>
          <a:p>
            <a:r>
              <a:rPr lang="ru-RU" dirty="0" smtClean="0"/>
              <a:t>Погода</a:t>
            </a:r>
          </a:p>
          <a:p>
            <a:r>
              <a:rPr lang="ru-RU" dirty="0" smtClean="0"/>
              <a:t>Снежный</a:t>
            </a:r>
          </a:p>
          <a:p>
            <a:r>
              <a:rPr lang="ru-RU" dirty="0" smtClean="0"/>
              <a:t>Ветреный</a:t>
            </a:r>
          </a:p>
          <a:p>
            <a:r>
              <a:rPr lang="ru-RU" dirty="0" smtClean="0"/>
              <a:t>Дождливый</a:t>
            </a:r>
          </a:p>
          <a:p>
            <a:r>
              <a:rPr lang="ru-RU" dirty="0" smtClean="0"/>
              <a:t>Солнечный</a:t>
            </a:r>
          </a:p>
          <a:p>
            <a:r>
              <a:rPr lang="ru-RU" dirty="0" smtClean="0"/>
              <a:t>Облачный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Запишите предложения.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Теле…</a:t>
            </a:r>
          </a:p>
          <a:p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/>
              <a:t>ече</a:t>
            </a:r>
            <a:r>
              <a:rPr lang="ru-RU" dirty="0" smtClean="0"/>
              <a:t> </a:t>
            </a:r>
            <a:r>
              <a:rPr lang="ru-RU" dirty="0" err="1" smtClean="0"/>
              <a:t>дене</a:t>
            </a:r>
            <a:r>
              <a:rPr lang="ru-RU" dirty="0" smtClean="0"/>
              <a:t>…</a:t>
            </a:r>
          </a:p>
          <a:p>
            <a:r>
              <a:rPr lang="ru-RU" dirty="0" err="1" smtClean="0"/>
              <a:t>Таче</a:t>
            </a:r>
            <a:r>
              <a:rPr lang="ru-RU" dirty="0" smtClean="0"/>
              <a:t> </a:t>
            </a:r>
            <a:r>
              <a:rPr lang="ru-RU" dirty="0" err="1" smtClean="0"/>
              <a:t>игече</a:t>
            </a:r>
            <a:r>
              <a:rPr lang="ru-RU" dirty="0" smtClean="0"/>
              <a:t>…</a:t>
            </a:r>
          </a:p>
          <a:p>
            <a:r>
              <a:rPr lang="ru-RU" dirty="0" err="1" smtClean="0"/>
              <a:t>Таче</a:t>
            </a:r>
            <a:r>
              <a:rPr lang="ru-RU" dirty="0" smtClean="0"/>
              <a:t> </a:t>
            </a:r>
            <a:r>
              <a:rPr lang="ru-RU" dirty="0" err="1" smtClean="0"/>
              <a:t>игече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луман</a:t>
            </a:r>
            <a:endParaRPr lang="ru-RU" dirty="0" smtClean="0"/>
          </a:p>
          <a:p>
            <a:r>
              <a:rPr lang="ru-RU" dirty="0" err="1" smtClean="0"/>
              <a:t>мардежан</a:t>
            </a:r>
            <a:endParaRPr lang="ru-RU" dirty="0" smtClean="0"/>
          </a:p>
          <a:p>
            <a:r>
              <a:rPr lang="ru-RU" dirty="0" err="1"/>
              <a:t>т</a:t>
            </a:r>
            <a:r>
              <a:rPr lang="ru-RU" dirty="0" err="1" smtClean="0"/>
              <a:t>олын</a:t>
            </a:r>
            <a:endParaRPr lang="ru-RU" dirty="0" smtClean="0"/>
          </a:p>
          <a:p>
            <a:r>
              <a:rPr lang="ru-RU" dirty="0" err="1" smtClean="0"/>
              <a:t>мунчалтем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Ёлкым</a:t>
            </a:r>
            <a:r>
              <a:rPr lang="ru-RU" dirty="0" smtClean="0"/>
              <a:t> </a:t>
            </a:r>
            <a:r>
              <a:rPr lang="ru-RU" dirty="0" err="1" smtClean="0"/>
              <a:t>сорастарена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err="1" smtClean="0"/>
              <a:t>Модыш-игрушка</a:t>
            </a:r>
            <a:r>
              <a:rPr lang="ru-RU" sz="3600" dirty="0" smtClean="0"/>
              <a:t>,</a:t>
            </a:r>
          </a:p>
          <a:p>
            <a:r>
              <a:rPr lang="ru-RU" sz="3600" dirty="0" err="1" smtClean="0"/>
              <a:t>Сакем</a:t>
            </a:r>
            <a:r>
              <a:rPr lang="ru-RU" sz="3600" dirty="0" smtClean="0"/>
              <a:t> –вешаю,</a:t>
            </a:r>
          </a:p>
          <a:p>
            <a:r>
              <a:rPr lang="ru-RU" sz="3600" dirty="0" err="1" smtClean="0"/>
              <a:t>Сорастарем-украшаю</a:t>
            </a:r>
            <a:r>
              <a:rPr lang="ru-RU" sz="3600" dirty="0" smtClean="0"/>
              <a:t>.</a:t>
            </a:r>
          </a:p>
          <a:p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92711" y="1985149"/>
            <a:ext cx="3276000" cy="424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Тый</a:t>
            </a:r>
            <a:r>
              <a:rPr lang="ru-RU" sz="2800" dirty="0" smtClean="0"/>
              <a:t> </a:t>
            </a:r>
            <a:r>
              <a:rPr lang="ru-RU" sz="2800" dirty="0" err="1" smtClean="0"/>
              <a:t>ёлкыш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мом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сакет</a:t>
            </a:r>
            <a:r>
              <a:rPr lang="ru-RU" sz="2800" dirty="0" smtClean="0"/>
              <a:t>?</a:t>
            </a:r>
          </a:p>
          <a:p>
            <a:r>
              <a:rPr lang="ru-RU" sz="2800" dirty="0" err="1" smtClean="0"/>
              <a:t>Мый</a:t>
            </a:r>
            <a:r>
              <a:rPr lang="ru-RU" sz="2800" dirty="0" smtClean="0"/>
              <a:t> </a:t>
            </a:r>
            <a:r>
              <a:rPr lang="ru-RU" sz="2800" dirty="0" err="1" smtClean="0"/>
              <a:t>ёлкыш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модышым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сакем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071678"/>
            <a:ext cx="4320000" cy="300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Ёлкым</a:t>
            </a:r>
            <a:r>
              <a:rPr lang="ru-RU" dirty="0" smtClean="0"/>
              <a:t> </a:t>
            </a:r>
            <a:r>
              <a:rPr lang="ru-RU" dirty="0" err="1" smtClean="0"/>
              <a:t>сорастарена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5076000" cy="349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ru-RU" sz="1600" b="1" dirty="0" smtClean="0">
                <a:latin typeface="Arial" pitchFamily="34" charset="0"/>
                <a:ea typeface="Times New Roman" pitchFamily="18" charset="0"/>
              </a:rPr>
            </a:br>
            <a:endParaRPr lang="ru-R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71810"/>
            <a:ext cx="2143125" cy="17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071810"/>
            <a:ext cx="23241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857496"/>
            <a:ext cx="18383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55038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Солнышко»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мне всё удалось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«солнышко и тучка»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мне не всё удалось,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«тучка»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у меня ничего не получилось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45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    </a:t>
            </a:r>
          </a:p>
          <a:p>
            <a:pPr algn="ctr">
              <a:buNone/>
            </a:pPr>
            <a:r>
              <a:rPr lang="ru-RU" sz="9600" dirty="0" smtClean="0"/>
              <a:t>КУГУ ТАУ!</a:t>
            </a:r>
            <a:endParaRPr lang="ru-RU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105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ЁЛКЫМ СОРАСТАРЕНА</vt:lpstr>
      <vt:lpstr>Мут-влакым шарналтена. Вспомним слова</vt:lpstr>
      <vt:lpstr>Запишите предложения.</vt:lpstr>
      <vt:lpstr>Ёлкым сорастарена!</vt:lpstr>
      <vt:lpstr>Слайд 5</vt:lpstr>
      <vt:lpstr>Ёлкым сорастарена!</vt:lpstr>
      <vt:lpstr> 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ЁЛКЫМ СОРАСТАРЕНА</dc:title>
  <dc:creator>Сергей</dc:creator>
  <cp:lastModifiedBy>Сергей</cp:lastModifiedBy>
  <cp:revision>3</cp:revision>
  <dcterms:created xsi:type="dcterms:W3CDTF">2014-01-05T07:23:41Z</dcterms:created>
  <dcterms:modified xsi:type="dcterms:W3CDTF">2014-01-05T07:48:34Z</dcterms:modified>
</cp:coreProperties>
</file>