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7DD2B-4989-487D-9521-2510CDB37F3A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81FA-DD98-48CC-860C-E40303F14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УРЕМЫШТЕ.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 улице.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err="1" smtClean="0"/>
              <a:t>Урем</a:t>
            </a:r>
            <a:r>
              <a:rPr lang="ru-RU" sz="2800" dirty="0" smtClean="0"/>
              <a:t> </a:t>
            </a:r>
            <a:r>
              <a:rPr lang="ru-RU" sz="2800" dirty="0" err="1" smtClean="0"/>
              <a:t>дене-по</a:t>
            </a:r>
            <a:r>
              <a:rPr lang="ru-RU" sz="2800" dirty="0" smtClean="0"/>
              <a:t> улице.</a:t>
            </a:r>
          </a:p>
          <a:p>
            <a:r>
              <a:rPr lang="ru-RU" sz="2800" dirty="0" err="1" smtClean="0"/>
              <a:t>Уремыште-на</a:t>
            </a:r>
            <a:r>
              <a:rPr lang="ru-RU" sz="2800" dirty="0" smtClean="0"/>
              <a:t> улице.</a:t>
            </a:r>
          </a:p>
          <a:p>
            <a:r>
              <a:rPr lang="ru-RU" sz="2800" dirty="0" err="1" smtClean="0"/>
              <a:t>Урем</a:t>
            </a:r>
            <a:r>
              <a:rPr lang="ru-RU" sz="2800" dirty="0" smtClean="0"/>
              <a:t> </a:t>
            </a:r>
            <a:r>
              <a:rPr lang="ru-RU" sz="2800" dirty="0" err="1" smtClean="0"/>
              <a:t>гоч</a:t>
            </a:r>
            <a:r>
              <a:rPr lang="ru-RU" sz="2800" dirty="0" smtClean="0"/>
              <a:t> –через улицу</a:t>
            </a:r>
          </a:p>
          <a:p>
            <a:r>
              <a:rPr lang="ru-RU" sz="2800" dirty="0" err="1" smtClean="0"/>
              <a:t>Уремым</a:t>
            </a:r>
            <a:r>
              <a:rPr lang="ru-RU" sz="2800" dirty="0" smtClean="0"/>
              <a:t> </a:t>
            </a:r>
            <a:r>
              <a:rPr lang="ru-RU" sz="2800" dirty="0" err="1" smtClean="0"/>
              <a:t>вончаш-перейти</a:t>
            </a:r>
            <a:r>
              <a:rPr lang="ru-RU" sz="2800" dirty="0" smtClean="0"/>
              <a:t> улицу.</a:t>
            </a:r>
          </a:p>
          <a:p>
            <a:r>
              <a:rPr lang="ru-RU" sz="2800" dirty="0" smtClean="0"/>
              <a:t>Вик </a:t>
            </a:r>
            <a:r>
              <a:rPr lang="ru-RU" sz="2800" dirty="0" err="1" smtClean="0"/>
              <a:t>каяш-прямо</a:t>
            </a:r>
            <a:r>
              <a:rPr lang="ru-RU" sz="2800" dirty="0" smtClean="0"/>
              <a:t> идти.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8375" y="2356626"/>
            <a:ext cx="3996000" cy="249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Мый</a:t>
            </a:r>
            <a:r>
              <a:rPr lang="ru-RU" sz="4400" dirty="0" smtClean="0"/>
              <a:t> </a:t>
            </a:r>
            <a:r>
              <a:rPr lang="ru-RU" sz="4400" dirty="0" err="1" smtClean="0"/>
              <a:t>уремыште</a:t>
            </a:r>
            <a:r>
              <a:rPr lang="ru-RU" sz="4400" dirty="0" smtClean="0"/>
              <a:t> </a:t>
            </a:r>
            <a:r>
              <a:rPr lang="ru-RU" sz="4400" dirty="0" err="1" smtClean="0"/>
              <a:t>каем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4575" y="2304256"/>
            <a:ext cx="3996000" cy="280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8140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56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/>
              <a:t>Мый</a:t>
            </a:r>
            <a:r>
              <a:rPr lang="ru-RU" sz="6000" dirty="0" smtClean="0"/>
              <a:t> </a:t>
            </a:r>
            <a:r>
              <a:rPr lang="ru-RU" sz="6000" dirty="0" err="1" smtClean="0"/>
              <a:t>уремым</a:t>
            </a:r>
            <a:r>
              <a:rPr lang="ru-RU" sz="6000" dirty="0" smtClean="0"/>
              <a:t> </a:t>
            </a:r>
            <a:r>
              <a:rPr lang="ru-RU" sz="6000" dirty="0" err="1" smtClean="0"/>
              <a:t>вончем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92686" y="2194719"/>
            <a:ext cx="3672000" cy="324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6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8140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1.Урем </a:t>
            </a:r>
            <a:r>
              <a:rPr lang="ru-RU" sz="4000" dirty="0" err="1" smtClean="0"/>
              <a:t>могай</a:t>
            </a:r>
            <a:r>
              <a:rPr lang="ru-RU" sz="4000" dirty="0" smtClean="0"/>
              <a:t> </a:t>
            </a:r>
            <a:r>
              <a:rPr lang="ru-RU" sz="4000" dirty="0" err="1" smtClean="0"/>
              <a:t>улеш</a:t>
            </a:r>
            <a:r>
              <a:rPr lang="ru-RU" sz="4000" dirty="0" smtClean="0"/>
              <a:t>?</a:t>
            </a:r>
          </a:p>
          <a:p>
            <a:r>
              <a:rPr lang="ru-RU" sz="4000" dirty="0" smtClean="0"/>
              <a:t>2.Уремыште мо?</a:t>
            </a:r>
            <a:endParaRPr lang="ru-RU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97436" y="2275661"/>
            <a:ext cx="3960000" cy="296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43248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8140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ФИЗКУЛЬТМИНУТКА</a:t>
            </a:r>
            <a:br>
              <a:rPr lang="ru-RU" dirty="0" smtClean="0"/>
            </a:br>
            <a:r>
              <a:rPr lang="ru-RU" dirty="0" err="1" smtClean="0"/>
              <a:t>Каналтена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928802"/>
            <a:ext cx="4824000" cy="366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8140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Рефлекция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«Солнышко</a:t>
            </a:r>
            <a:r>
              <a:rPr lang="ru-RU" b="1" dirty="0" smtClean="0"/>
              <a:t>»(нарисовать)</a:t>
            </a:r>
            <a:endParaRPr lang="ru-RU" dirty="0"/>
          </a:p>
          <a:p>
            <a:r>
              <a:rPr lang="ru-RU" dirty="0"/>
              <a:t>Моё настроение похоже на:	солнышко,</a:t>
            </a:r>
          </a:p>
          <a:p>
            <a:r>
              <a:rPr lang="ru-RU" dirty="0"/>
              <a:t>солнышко с тучкой,</a:t>
            </a:r>
          </a:p>
          <a:p>
            <a:r>
              <a:rPr lang="ru-RU" dirty="0"/>
              <a:t>тучку,</a:t>
            </a:r>
          </a:p>
          <a:p>
            <a:r>
              <a:rPr lang="ru-RU" dirty="0"/>
              <a:t>тучку с дождиком,</a:t>
            </a:r>
          </a:p>
          <a:p>
            <a:r>
              <a:rPr lang="ru-RU" dirty="0"/>
              <a:t>тучку с молнией.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140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  <a:solidFill>
            <a:schemeClr val="accent6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sz="9600" dirty="0" smtClean="0"/>
              <a:t>ТАУ!</a:t>
            </a:r>
            <a:endParaRPr lang="ru-RU" sz="96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1400"/>
            <a:ext cx="485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54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УРЕМЫШТЕ.</vt:lpstr>
      <vt:lpstr>Слайд 2</vt:lpstr>
      <vt:lpstr>Слайд 3</vt:lpstr>
      <vt:lpstr>Слайд 4</vt:lpstr>
      <vt:lpstr>Слайд 5</vt:lpstr>
      <vt:lpstr>ФИЗКУЛЬТМИНУТКА Каналтена.</vt:lpstr>
      <vt:lpstr>Рефлекция</vt:lpstr>
      <vt:lpstr>ТАУ!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УРЕМЫШТЕ.</dc:title>
  <dc:creator>Сергей</dc:creator>
  <cp:lastModifiedBy>Сергей</cp:lastModifiedBy>
  <cp:revision>3</cp:revision>
  <dcterms:created xsi:type="dcterms:W3CDTF">2014-01-25T05:35:46Z</dcterms:created>
  <dcterms:modified xsi:type="dcterms:W3CDTF">2014-01-25T05:52:36Z</dcterms:modified>
</cp:coreProperties>
</file>