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6" r:id="rId11"/>
    <p:sldId id="264" r:id="rId12"/>
    <p:sldId id="265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99"/>
                </a:solidFill>
              </a:rPr>
              <a:t>Итоговые вопросы по роману </a:t>
            </a:r>
            <a:br>
              <a:rPr lang="ru-RU" sz="7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99"/>
                </a:solidFill>
              </a:rPr>
            </a:br>
            <a:r>
              <a:rPr lang="ru-RU" sz="7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99"/>
                </a:solidFill>
              </a:rPr>
              <a:t>«Дубровский</a:t>
            </a:r>
            <a:r>
              <a:rPr lang="ru-RU" sz="7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99"/>
                </a:solidFill>
              </a:rPr>
              <a:t>»</a:t>
            </a:r>
            <a:br>
              <a:rPr lang="ru-RU" sz="7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99"/>
                </a:solidFill>
              </a:rPr>
            </a:br>
            <a:r>
              <a:rPr lang="ru-RU" sz="7200" b="1" i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99"/>
                </a:solidFill>
              </a:rPr>
              <a:t>6 класс</a:t>
            </a:r>
            <a:endParaRPr lang="ru-RU" sz="72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какой главе описывается встреча Троекурова  Князем Верейского?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XIII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VI</a:t>
            </a:r>
          </a:p>
          <a:p>
            <a:pPr>
              <a:buNone/>
            </a:pPr>
            <a:r>
              <a:rPr lang="ru-RU" dirty="0" smtClean="0"/>
              <a:t>В)</a:t>
            </a:r>
            <a:r>
              <a:rPr lang="en-US" dirty="0" smtClean="0"/>
              <a:t> IX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XIII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Чем занималась Марья Кириловна когда «в окошко тихонько протянулась рука и положила письмо» 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4116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читала</a:t>
            </a:r>
          </a:p>
          <a:p>
            <a:pPr>
              <a:buNone/>
            </a:pPr>
            <a:r>
              <a:rPr lang="ru-RU" dirty="0" smtClean="0"/>
              <a:t>Б) отдыхала на кровати </a:t>
            </a:r>
          </a:p>
          <a:p>
            <a:pPr>
              <a:buNone/>
            </a:pPr>
            <a:r>
              <a:rPr lang="ru-RU" dirty="0" smtClean="0"/>
              <a:t>В) вышивала в пяльцах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В) вышивала в пяльцах</a:t>
            </a: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Когда Дубровский напал на карету с Князем и Княгиней?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до обряда</a:t>
            </a:r>
          </a:p>
          <a:p>
            <a:pPr>
              <a:buNone/>
            </a:pPr>
            <a:r>
              <a:rPr lang="ru-RU" dirty="0" smtClean="0"/>
              <a:t>Б) после обряда</a:t>
            </a:r>
          </a:p>
          <a:p>
            <a:pPr>
              <a:buNone/>
            </a:pPr>
            <a:r>
              <a:rPr lang="ru-RU" dirty="0" smtClean="0"/>
              <a:t>В) Дубровский на них не нападал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после обряда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 звали мальчика из «банды» Дубровского?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Витя</a:t>
            </a:r>
          </a:p>
          <a:p>
            <a:pPr>
              <a:buNone/>
            </a:pPr>
            <a:r>
              <a:rPr lang="ru-RU" dirty="0" smtClean="0"/>
              <a:t>Б) Митя</a:t>
            </a:r>
          </a:p>
          <a:p>
            <a:pPr>
              <a:buNone/>
            </a:pPr>
            <a:r>
              <a:rPr lang="ru-RU" dirty="0" smtClean="0"/>
              <a:t>В) Саша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Митя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Какие ягоды воровал Митя из «банды» Дубровского?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малину</a:t>
            </a:r>
          </a:p>
          <a:p>
            <a:pPr>
              <a:buNone/>
            </a:pPr>
            <a:r>
              <a:rPr lang="ru-RU" dirty="0" smtClean="0"/>
              <a:t>Б) смородину</a:t>
            </a:r>
          </a:p>
          <a:p>
            <a:pPr>
              <a:buNone/>
            </a:pPr>
            <a:r>
              <a:rPr lang="ru-RU" dirty="0" smtClean="0"/>
              <a:t>В) чернику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А) малину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Куда Князь Верейский попал Дубровскому?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руку</a:t>
            </a:r>
          </a:p>
          <a:p>
            <a:pPr>
              <a:buNone/>
            </a:pPr>
            <a:r>
              <a:rPr lang="ru-RU" dirty="0" smtClean="0"/>
              <a:t>Б) ногу </a:t>
            </a:r>
          </a:p>
          <a:p>
            <a:pPr>
              <a:buNone/>
            </a:pPr>
            <a:r>
              <a:rPr lang="ru-RU" dirty="0" smtClean="0"/>
              <a:t>В) плечо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В) плечо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После всего где остался Дубровский?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ушел за границу</a:t>
            </a:r>
          </a:p>
          <a:p>
            <a:pPr>
              <a:buNone/>
            </a:pPr>
            <a:r>
              <a:rPr lang="ru-RU" dirty="0" smtClean="0"/>
              <a:t>Б) остался в Кистенёвке</a:t>
            </a:r>
          </a:p>
          <a:p>
            <a:pPr>
              <a:buNone/>
            </a:pPr>
            <a:r>
              <a:rPr lang="ru-RU" dirty="0" smtClean="0"/>
              <a:t>В)  уехал в Петербург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А) ушел за границу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 Марья Кириловна узнала что Дефорж это Дубровский?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А) Дубровский ей сказал когда проводил у неё урок</a:t>
            </a:r>
          </a:p>
          <a:p>
            <a:pPr>
              <a:buNone/>
            </a:pPr>
            <a:r>
              <a:rPr lang="ru-RU" dirty="0" smtClean="0"/>
              <a:t>Б) они встретились возле беседки и он ей всё рассказал</a:t>
            </a:r>
          </a:p>
          <a:p>
            <a:pPr>
              <a:buNone/>
            </a:pPr>
            <a:r>
              <a:rPr lang="ru-RU" dirty="0" smtClean="0"/>
              <a:t>В) она сама узнала по приметам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они встретились возле беседки и он ей всё рассказал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Как спасся Дефорж от медведя?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он всегда носил с собой пистолеты</a:t>
            </a:r>
          </a:p>
          <a:p>
            <a:pPr>
              <a:buNone/>
            </a:pPr>
            <a:r>
              <a:rPr lang="ru-RU" dirty="0" smtClean="0"/>
              <a:t>Б) он зажался в противоположном углу</a:t>
            </a:r>
          </a:p>
          <a:p>
            <a:pPr>
              <a:buNone/>
            </a:pPr>
            <a:r>
              <a:rPr lang="ru-RU" dirty="0" smtClean="0"/>
              <a:t>В) его не запирали в комнате с медведем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</a:t>
            </a:r>
          </a:p>
          <a:p>
            <a:pPr>
              <a:buNone/>
            </a:pPr>
            <a:r>
              <a:rPr lang="ru-RU" dirty="0" smtClean="0"/>
              <a:t>А) он всегда носил с собой пистолеты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 какой день совершились похороны?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на второй</a:t>
            </a:r>
          </a:p>
          <a:p>
            <a:pPr>
              <a:buNone/>
            </a:pPr>
            <a:r>
              <a:rPr lang="ru-RU" dirty="0" smtClean="0"/>
              <a:t>Б) на третий</a:t>
            </a:r>
          </a:p>
          <a:p>
            <a:pPr>
              <a:buNone/>
            </a:pPr>
            <a:r>
              <a:rPr lang="ru-RU" dirty="0" smtClean="0"/>
              <a:t>В) на первый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на третий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92961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повесть</a:t>
            </a:r>
          </a:p>
          <a:p>
            <a:pPr>
              <a:buNone/>
            </a:pPr>
            <a:r>
              <a:rPr lang="ru-RU" sz="4000" dirty="0" smtClean="0"/>
              <a:t>Б) роман</a:t>
            </a:r>
          </a:p>
          <a:p>
            <a:pPr>
              <a:buNone/>
            </a:pPr>
            <a:r>
              <a:rPr lang="ru-RU" sz="4000" dirty="0" smtClean="0"/>
              <a:t>В) сказка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ответ:</a:t>
            </a:r>
          </a:p>
          <a:p>
            <a:pPr>
              <a:buNone/>
            </a:pPr>
            <a:r>
              <a:rPr lang="ru-RU" sz="4000" dirty="0" smtClean="0"/>
              <a:t>Б) роман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«Дубровский» это: </a:t>
            </a: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какой главе описывается случай с медведем?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III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VIII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VII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VIII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11430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ru-RU" sz="6600" dirty="0" smtClean="0">
                <a:solidFill>
                  <a:srgbClr val="000099"/>
                </a:solidFill>
              </a:rPr>
              <a:t>Спасибо за внимание!</a:t>
            </a:r>
            <a:endParaRPr lang="ru-RU" sz="6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каких годах создавался роман Пушкиным?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1832-1833</a:t>
            </a:r>
          </a:p>
          <a:p>
            <a:pPr>
              <a:buNone/>
            </a:pPr>
            <a:r>
              <a:rPr lang="ru-RU" dirty="0" smtClean="0"/>
              <a:t>Б) 1888-1889</a:t>
            </a:r>
          </a:p>
          <a:p>
            <a:pPr>
              <a:buNone/>
            </a:pPr>
            <a:r>
              <a:rPr lang="ru-RU" dirty="0" smtClean="0"/>
              <a:t>В) 1833-1834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А) 1832-1833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Владимир Дубровский испытывает три варианта своего жизненного жребия: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ОФИЦЕР</a:t>
            </a:r>
          </a:p>
          <a:p>
            <a:pPr>
              <a:buNone/>
            </a:pPr>
            <a:r>
              <a:rPr lang="ru-RU" dirty="0" smtClean="0"/>
              <a:t>Б) Дефорж</a:t>
            </a:r>
          </a:p>
          <a:p>
            <a:pPr>
              <a:buNone/>
            </a:pPr>
            <a:r>
              <a:rPr lang="ru-RU" dirty="0" smtClean="0"/>
              <a:t>В) 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В)РАЗБОЙНИК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Кто такой К. П. Троекуров?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барин</a:t>
            </a:r>
          </a:p>
          <a:p>
            <a:pPr>
              <a:buNone/>
            </a:pPr>
            <a:r>
              <a:rPr lang="ru-RU" dirty="0" smtClean="0"/>
              <a:t>Б) дворянин</a:t>
            </a:r>
          </a:p>
          <a:p>
            <a:pPr>
              <a:buNone/>
            </a:pPr>
            <a:r>
              <a:rPr lang="ru-RU" dirty="0" smtClean="0"/>
              <a:t>В) губернский чиновник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А) барин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Сколько Троекуров имел детей?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одного</a:t>
            </a:r>
          </a:p>
          <a:p>
            <a:pPr>
              <a:buNone/>
            </a:pPr>
            <a:r>
              <a:rPr lang="ru-RU" dirty="0" smtClean="0"/>
              <a:t>Б) троих</a:t>
            </a:r>
          </a:p>
          <a:p>
            <a:pPr>
              <a:buNone/>
            </a:pPr>
            <a:r>
              <a:rPr lang="ru-RU" dirty="0" smtClean="0"/>
              <a:t>В) двоих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В) двоих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Где воспитывался сын Дубровского?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Москве</a:t>
            </a:r>
          </a:p>
          <a:p>
            <a:pPr>
              <a:buNone/>
            </a:pPr>
            <a:r>
              <a:rPr lang="ru-RU" dirty="0" smtClean="0"/>
              <a:t>Б) Петербурге</a:t>
            </a:r>
          </a:p>
          <a:p>
            <a:pPr>
              <a:buNone/>
            </a:pPr>
            <a:r>
              <a:rPr lang="ru-RU" dirty="0" smtClean="0"/>
              <a:t>В) он жил и воспитывался дома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Петербурге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Где произошло «внезапное сумасшествие А.Г. Дубровского»?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губернии</a:t>
            </a:r>
          </a:p>
          <a:p>
            <a:pPr>
              <a:buNone/>
            </a:pPr>
            <a:r>
              <a:rPr lang="ru-RU" dirty="0" smtClean="0"/>
              <a:t>Б)у него не было приступа</a:t>
            </a:r>
          </a:p>
          <a:p>
            <a:pPr>
              <a:buNone/>
            </a:pPr>
            <a:r>
              <a:rPr lang="ru-RU" dirty="0" smtClean="0"/>
              <a:t>В) церкви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В) церкви</a:t>
            </a: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Почему А.П. Спицын решил переночевать с Дефоржем?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ему понравился Дефорж</a:t>
            </a:r>
          </a:p>
          <a:p>
            <a:pPr>
              <a:buNone/>
            </a:pPr>
            <a:r>
              <a:rPr lang="ru-RU" dirty="0" smtClean="0"/>
              <a:t>Б) он боялся чтоб не отвели ему ночлега где-нибудь в уединённой комнате</a:t>
            </a:r>
          </a:p>
          <a:p>
            <a:pPr>
              <a:buNone/>
            </a:pPr>
            <a:r>
              <a:rPr lang="ru-RU" dirty="0" smtClean="0"/>
              <a:t>В) он с ним не ночевал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Б) он боялся чтоб не отвели ему ночлега где-нибудь в уединённой комнате</a:t>
            </a: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529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Итоговые вопросы по роману  «Дубровский» 6 класс</vt:lpstr>
      <vt:lpstr>«Дубровский» это: </vt:lpstr>
      <vt:lpstr>В каких годах создавался роман Пушкиным? </vt:lpstr>
      <vt:lpstr>Владимир Дубровский испытывает три варианта своего жизненного жребия: </vt:lpstr>
      <vt:lpstr>Кто такой К. П. Троекуров? </vt:lpstr>
      <vt:lpstr>Сколько Троекуров имел детей?</vt:lpstr>
      <vt:lpstr>Где воспитывался сын Дубровского?</vt:lpstr>
      <vt:lpstr>Где произошло «внезапное сумасшествие А.Г. Дубровского»?  </vt:lpstr>
      <vt:lpstr>Почему А.П. Спицын решил переночевать с Дефоржем?</vt:lpstr>
      <vt:lpstr>В какой главе описывается встреча Троекурова  Князем Верейского?</vt:lpstr>
      <vt:lpstr>Чем занималась Марья Кириловна когда «в окошко тихонько протянулась рука и положила письмо» ? </vt:lpstr>
      <vt:lpstr>Когда Дубровский напал на карету с Князем и Княгиней?</vt:lpstr>
      <vt:lpstr>Как звали мальчика из «банды» Дубровского? </vt:lpstr>
      <vt:lpstr>Какие ягоды воровал Митя из «банды» Дубровского?</vt:lpstr>
      <vt:lpstr>Куда Князь Верейский попал Дубровскому?</vt:lpstr>
      <vt:lpstr>После всего где остался Дубровский?</vt:lpstr>
      <vt:lpstr>Как Марья Кириловна узнала что Дефорж это Дубровский? </vt:lpstr>
      <vt:lpstr>Как спасся Дефорж от медведя?</vt:lpstr>
      <vt:lpstr>На какой день совершились похороны?</vt:lpstr>
      <vt:lpstr>В какой главе описывается случай с медведем?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по роману  «Дубровский»</dc:title>
  <dc:creator>Эля</dc:creator>
  <cp:lastModifiedBy>KIR</cp:lastModifiedBy>
  <cp:revision>4</cp:revision>
  <dcterms:created xsi:type="dcterms:W3CDTF">2014-11-18T08:24:08Z</dcterms:created>
  <dcterms:modified xsi:type="dcterms:W3CDTF">2014-12-08T10:50:47Z</dcterms:modified>
</cp:coreProperties>
</file>