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9" r:id="rId3"/>
    <p:sldId id="258" r:id="rId4"/>
    <p:sldId id="259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57" r:id="rId13"/>
    <p:sldId id="260" r:id="rId14"/>
    <p:sldId id="26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84F39-7880-47DA-8E0B-8FB598444EBA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F9144-BA16-425C-B6F7-3A90814A8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6016d3f2e5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096675"/>
            <a:ext cx="3637674" cy="2761325"/>
          </a:xfrm>
          <a:prstGeom prst="rect">
            <a:avLst/>
          </a:prstGeom>
        </p:spPr>
      </p:pic>
      <p:pic>
        <p:nvPicPr>
          <p:cNvPr id="8" name="Рисунок 7" descr="0_938b4_7eb8ce58_X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15825" y="4511768"/>
            <a:ext cx="2728175" cy="2346232"/>
          </a:xfrm>
          <a:prstGeom prst="rect">
            <a:avLst/>
          </a:prstGeom>
        </p:spPr>
      </p:pic>
      <p:pic>
        <p:nvPicPr>
          <p:cNvPr id="7" name="Рисунок 6" descr="0_80e10_28479fa0_X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-1" y="0"/>
            <a:ext cx="3251407" cy="227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ECA-0CCE-4B33-8637-5E76B245D13D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EF8E-4A5F-4EF8-B089-219FD32DDB94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0E0C-D615-49EA-B0F5-44C2E767631F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938b4_7eb8ce58_X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-1" y="4869160"/>
            <a:ext cx="2909015" cy="1988840"/>
          </a:xfrm>
          <a:prstGeom prst="rect">
            <a:avLst/>
          </a:prstGeom>
        </p:spPr>
      </p:pic>
      <p:pic>
        <p:nvPicPr>
          <p:cNvPr id="7" name="Рисунок 6" descr="46016d3f2e53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796136" y="3930075"/>
            <a:ext cx="3857147" cy="292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3B10-6C32-4B8E-9AE1-E2E0CF4F303C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1ACA-13C3-4FAA-A827-82F820A0827C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1116-A65A-4215-92B1-718C4D7BBE90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6F0AD-3D5B-4047-8053-18E80AE6570F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8EC06-BA48-4B92-AB7E-46357A6E60BF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7299-3B91-4CC2-9747-8604088571F7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FF3E-EF64-4C84-AF1D-0FD184BCF17F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14CA-740B-478A-AD7C-60834DBD5B98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4D1B-5FBA-4A70-BCDF-71AECE07480A}" type="datetime1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Белозёрова Татьяна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9B4A-1DCB-494F-9B3F-5929AE387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054552" cy="1226567"/>
          </a:xfrm>
        </p:spPr>
        <p:txBody>
          <a:bodyPr>
            <a:noAutofit/>
          </a:bodyPr>
          <a:lstStyle/>
          <a:p>
            <a:r>
              <a:rPr lang="tt-RU" sz="6000" dirty="0" smtClean="0">
                <a:solidFill>
                  <a:srgbClr val="00B0F0"/>
                </a:solidFill>
              </a:rPr>
              <a:t>Дус була белү серләре</a:t>
            </a:r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3600400" cy="1752600"/>
          </a:xfrm>
        </p:spPr>
        <p:txBody>
          <a:bodyPr/>
          <a:lstStyle/>
          <a:p>
            <a:r>
              <a:rPr lang="ru-RU" dirty="0" smtClean="0"/>
              <a:t>10 </a:t>
            </a:r>
            <a:r>
              <a:rPr lang="ru-RU" dirty="0" err="1" smtClean="0"/>
              <a:t>сыйныф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ияз\Desktop\0efeb8fe102aa268382002126a8b5c2274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0"/>
            <a:ext cx="3071834" cy="168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Дусның </a:t>
            </a:r>
            <a:r>
              <a:rPr lang="ru-RU" dirty="0" err="1" smtClean="0"/>
              <a:t> миңа  карашы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отношение)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ru-RU" dirty="0" err="1" smtClean="0"/>
              <a:t>Миңа </a:t>
            </a:r>
            <a:r>
              <a:rPr lang="ru-RU" dirty="0" err="1" smtClean="0"/>
              <a:t>яхшылык</a:t>
            </a:r>
            <a:r>
              <a:rPr lang="ru-RU" dirty="0" smtClean="0"/>
              <a:t> </a:t>
            </a:r>
            <a:r>
              <a:rPr lang="ru-RU" dirty="0" err="1" smtClean="0"/>
              <a:t>эшли</a:t>
            </a:r>
            <a:endParaRPr lang="ru-RU" dirty="0" smtClean="0"/>
          </a:p>
          <a:p>
            <a:r>
              <a:rPr lang="ru-RU" dirty="0" smtClean="0"/>
              <a:t>Мине </a:t>
            </a:r>
            <a:r>
              <a:rPr lang="ru-RU" dirty="0" err="1" smtClean="0"/>
              <a:t>авыр</a:t>
            </a:r>
            <a:r>
              <a:rPr lang="ru-RU" dirty="0" smtClean="0"/>
              <a:t> </a:t>
            </a:r>
            <a:r>
              <a:rPr lang="ru-RU" dirty="0" err="1" smtClean="0"/>
              <a:t>хәлдә калдырмый</a:t>
            </a:r>
            <a:endParaRPr lang="ru-RU" dirty="0" smtClean="0"/>
          </a:p>
          <a:p>
            <a:r>
              <a:rPr lang="ru-RU" dirty="0" err="1" smtClean="0"/>
              <a:t>Миңа булыша</a:t>
            </a:r>
            <a:r>
              <a:rPr lang="ru-RU" dirty="0" smtClean="0"/>
              <a:t>, </a:t>
            </a:r>
            <a:r>
              <a:rPr lang="ru-RU" dirty="0" err="1" smtClean="0"/>
              <a:t>ярдәм итә</a:t>
            </a:r>
            <a:endParaRPr lang="ru-RU" dirty="0" smtClean="0"/>
          </a:p>
          <a:p>
            <a:r>
              <a:rPr lang="ru-RU" dirty="0" err="1" smtClean="0"/>
              <a:t>Кызыксына-интересуется</a:t>
            </a:r>
            <a:endParaRPr lang="ru-RU" dirty="0" smtClean="0"/>
          </a:p>
          <a:p>
            <a:r>
              <a:rPr lang="ru-RU" dirty="0" err="1" smtClean="0"/>
              <a:t>Дуслык</a:t>
            </a:r>
            <a:r>
              <a:rPr lang="ru-RU" dirty="0" smtClean="0"/>
              <a:t> </a:t>
            </a:r>
            <a:r>
              <a:rPr lang="ru-RU" dirty="0" err="1" smtClean="0"/>
              <a:t>белән горурлана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Ситуатив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күнегүләр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1.Как скажете о том, что ваш друг человечный, поэтому вы его уважаете.</a:t>
            </a:r>
            <a:endParaRPr lang="ru-RU" dirty="0" smtClean="0"/>
          </a:p>
          <a:p>
            <a:r>
              <a:rPr lang="ru-RU" b="1" i="1" dirty="0" smtClean="0"/>
              <a:t>2. Как скажете о том, что ваш друг может хорошо учиться, но он лентяй.</a:t>
            </a:r>
            <a:endParaRPr lang="ru-RU" dirty="0" smtClean="0"/>
          </a:p>
          <a:p>
            <a:r>
              <a:rPr lang="ru-RU" b="1" i="1" dirty="0" smtClean="0"/>
              <a:t>3. Как скажете о том, что ваш друг упрямый и поэтому вы часто спорите.</a:t>
            </a:r>
            <a:endParaRPr lang="ru-RU" dirty="0" smtClean="0"/>
          </a:p>
          <a:p>
            <a:r>
              <a:rPr lang="ru-RU" b="1" i="1" dirty="0" smtClean="0"/>
              <a:t>4. Как скажете о том, что Катя старательная ученица, поэтому хорошо учится.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r>
              <a:rPr lang="tt-RU" dirty="0" smtClean="0"/>
              <a:t>ӘКАЛ</a:t>
            </a:r>
            <a:r>
              <a:rPr lang="ru-RU" dirty="0" smtClean="0"/>
              <a:t>Ь</a:t>
            </a:r>
            <a:r>
              <a:rPr lang="tt-RU" dirty="0" smtClean="0"/>
              <a:t>ЛӘР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t-RU" b="1" dirty="0" smtClean="0">
                <a:solidFill>
                  <a:srgbClr val="0070C0"/>
                </a:solidFill>
              </a:rPr>
              <a:t>Әгәр дус буласың килсә, үзең яхшы бул.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tt-RU" b="1" dirty="0" smtClean="0">
                <a:solidFill>
                  <a:srgbClr val="0070C0"/>
                </a:solidFill>
              </a:rPr>
              <a:t>Дус була белү – үзе бер һөнәр.</a:t>
            </a:r>
            <a:endParaRPr lang="ru-RU" b="1" dirty="0" smtClean="0">
              <a:solidFill>
                <a:srgbClr val="0070C0"/>
              </a:solidFill>
            </a:endParaRPr>
          </a:p>
          <a:p>
            <a:pPr lvl="0"/>
            <a:r>
              <a:rPr lang="tt-RU" b="1" dirty="0" smtClean="0">
                <a:solidFill>
                  <a:srgbClr val="0070C0"/>
                </a:solidFill>
              </a:rPr>
              <a:t>Әгәр дустыңның кайгысы булса – уртаклаш.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Кош канаты белән,... </a:t>
            </a:r>
            <a:endParaRPr lang="ru-RU" dirty="0" smtClean="0"/>
          </a:p>
          <a:p>
            <a:r>
              <a:rPr lang="tt-RU" dirty="0" smtClean="0"/>
              <a:t>Дустың булмаса эзлә,... </a:t>
            </a:r>
            <a:endParaRPr lang="ru-RU" dirty="0" smtClean="0"/>
          </a:p>
          <a:p>
            <a:r>
              <a:rPr lang="tt-RU" dirty="0" smtClean="0"/>
              <a:t>Дуслык ... беленә</a:t>
            </a:r>
            <a:endParaRPr lang="ru-RU" dirty="0" smtClean="0"/>
          </a:p>
          <a:p>
            <a:r>
              <a:rPr lang="tt-RU" dirty="0" smtClean="0"/>
              <a:t>Йөз сум акчаң булганчы, ... </a:t>
            </a:r>
            <a:endParaRPr lang="ru-RU" dirty="0" smtClean="0"/>
          </a:p>
          <a:p>
            <a:r>
              <a:rPr lang="tt-RU" dirty="0" smtClean="0"/>
              <a:t>Дустың ... булсын</a:t>
            </a:r>
            <a:endParaRPr lang="ru-RU" dirty="0" smtClean="0"/>
          </a:p>
          <a:p>
            <a:r>
              <a:rPr lang="tt-RU" dirty="0" smtClean="0"/>
              <a:t>Теле татлының...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714488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 smtClean="0"/>
              <a:t>(</a:t>
            </a:r>
            <a:r>
              <a:rPr lang="tt-RU" sz="2000" dirty="0" smtClean="0"/>
              <a:t>кеше дуслары белән көчле</a:t>
            </a:r>
            <a:r>
              <a:rPr lang="tt-RU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214554"/>
            <a:ext cx="2043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000" dirty="0" smtClean="0"/>
              <a:t>(тапсаң югалтма</a:t>
            </a:r>
            <a:r>
              <a:rPr lang="tt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857496"/>
            <a:ext cx="1124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(</a:t>
            </a:r>
            <a:r>
              <a:rPr lang="tt-RU" sz="2000" dirty="0" smtClean="0"/>
              <a:t>бәладә)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3429000"/>
            <a:ext cx="2391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dirty="0" smtClean="0"/>
              <a:t>(</a:t>
            </a:r>
            <a:r>
              <a:rPr lang="tt-RU" sz="2000" dirty="0" smtClean="0"/>
              <a:t>йөз дустың булсын</a:t>
            </a:r>
            <a:r>
              <a:rPr lang="tt-RU" dirty="0" smtClean="0"/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4000504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000" dirty="0" smtClean="0"/>
              <a:t>(үзеңнән яхшырак)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643446"/>
            <a:ext cx="1465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2000" dirty="0" smtClean="0"/>
              <a:t>(дусты күп).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Убедите друга в том, что с друзьями жить интереснее, надо ценить дружбу.</a:t>
            </a:r>
          </a:p>
          <a:p>
            <a:pPr lvl="0"/>
            <a:r>
              <a:rPr lang="tt-RU" dirty="0" smtClean="0"/>
              <a:t>Посоветуйте одноклассникам быть внимательней по отношению к другу.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ӨЙ ЭШЕ.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Дустың турында</a:t>
            </a:r>
            <a:r>
              <a:rPr lang="ru-RU" b="1" i="1" dirty="0" smtClean="0"/>
              <a:t> презентация </a:t>
            </a:r>
            <a:r>
              <a:rPr lang="ru-RU" b="1" i="1" dirty="0" err="1" smtClean="0"/>
              <a:t>өчен </a:t>
            </a:r>
            <a:r>
              <a:rPr lang="ru-RU" b="1" i="1" dirty="0" smtClean="0"/>
              <a:t>материал </a:t>
            </a:r>
            <a:r>
              <a:rPr lang="ru-RU" b="1" i="1" dirty="0" err="1" smtClean="0"/>
              <a:t>җыярга</a:t>
            </a:r>
            <a:r>
              <a:rPr lang="ru-RU" b="1" i="1" dirty="0" smtClean="0"/>
              <a:t>:</a:t>
            </a:r>
            <a:endParaRPr lang="ru-RU" dirty="0" smtClean="0"/>
          </a:p>
          <a:p>
            <a:r>
              <a:rPr lang="ru-RU" b="1" i="1" dirty="0" smtClean="0"/>
              <a:t>Представьте классу своего друга, чтобы с ним захотели подружиться другие.</a:t>
            </a:r>
            <a:endParaRPr lang="ru-RU" dirty="0" smtClean="0"/>
          </a:p>
          <a:p>
            <a:r>
              <a:rPr lang="ru-RU" b="1" i="1" dirty="0" smtClean="0"/>
              <a:t>Если вашим родителям не нравиться ваш друг, то как бы вы их убедили, что он настоящий.</a:t>
            </a:r>
            <a:endParaRPr lang="ru-RU" dirty="0" smtClean="0"/>
          </a:p>
          <a:p>
            <a:r>
              <a:rPr lang="ru-RU" b="1" i="1" dirty="0" smtClean="0"/>
              <a:t>Какого бы друга вы не хотели иметь.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яз\Desktop\1326802386_motivator_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8841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ияз\Desktop\0a31e238ce240d5a09a095603c44183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0143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ияз\Desktop\97649829_0b0e10973f0d223831776076d5b35d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41028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яз\Desktop\s3img_55546277_11570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81138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714504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B0F0"/>
                </a:solidFill>
              </a:rPr>
              <a:t>Русча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вариантын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ничек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әйтер идегез</a:t>
            </a:r>
            <a:r>
              <a:rPr lang="ru-RU" b="1" i="1" dirty="0" smtClean="0">
                <a:solidFill>
                  <a:srgbClr val="00B0F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r>
              <a:rPr lang="ru-RU" b="1" i="1" dirty="0" smtClean="0"/>
              <a:t>“</a:t>
            </a:r>
            <a:r>
              <a:rPr lang="ru-RU" b="1" i="1" dirty="0" smtClean="0"/>
              <a:t>Тайны дружбы”, “Тайны умения дружить”, “Секреты умения дружить” ...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яз\Desktop\demotivatory_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ияз\Desktop\1265138020_demotivators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ияз\Desktop\W030R1v731U727L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28971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Нияз\Desktop\waterma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42915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000108"/>
            <a:ext cx="4143404" cy="250033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0070C0"/>
                </a:solidFill>
              </a:rPr>
              <a:t/>
            </a:r>
            <a:br>
              <a:rPr lang="tt-RU" dirty="0" smtClean="0">
                <a:solidFill>
                  <a:srgbClr val="0070C0"/>
                </a:solidFill>
              </a:rPr>
            </a:br>
            <a:r>
              <a:rPr lang="tt-RU" sz="7300" dirty="0" smtClean="0">
                <a:solidFill>
                  <a:srgbClr val="0070C0"/>
                </a:solidFill>
              </a:rPr>
              <a:t>ДУС</a:t>
            </a:r>
            <a:br>
              <a:rPr lang="tt-RU" sz="7300" dirty="0" smtClean="0">
                <a:solidFill>
                  <a:srgbClr val="0070C0"/>
                </a:solidFill>
              </a:rPr>
            </a:br>
            <a:r>
              <a:rPr lang="tt-RU" sz="7300" dirty="0" smtClean="0">
                <a:solidFill>
                  <a:srgbClr val="0070C0"/>
                </a:solidFill>
              </a:rPr>
              <a:t>ЯШИК!!!</a:t>
            </a:r>
            <a:endParaRPr lang="ru-RU" sz="7300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Нияз\Desktop\6c8e01ac-1d52-4289-9390-5400d8156fe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МИН СЕЗНЕ ЯРАТАМ...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ияз\Desktop\62908672_1282215970_0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3857652" cy="346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ТУГЫЗЫНЧЫ ДЕКАБРЬ.</a:t>
            </a:r>
            <a:br>
              <a:rPr lang="ru-RU" dirty="0" smtClean="0"/>
            </a:br>
            <a:r>
              <a:rPr lang="ru-RU" dirty="0" smtClean="0"/>
              <a:t>СЫЙНЫФ ЭШЕ.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3600" dirty="0" smtClean="0">
                <a:solidFill>
                  <a:srgbClr val="00B0F0"/>
                </a:solidFill>
              </a:rPr>
              <a:t>Адәм баласының шатлык һәм кайгы вакытларында таяныр урыны- үзенең </a:t>
            </a:r>
            <a:r>
              <a:rPr lang="tt-RU" sz="3600" dirty="0" smtClean="0">
                <a:solidFill>
                  <a:srgbClr val="00B0F0"/>
                </a:solidFill>
              </a:rPr>
              <a:t>дусларыдыр.</a:t>
            </a:r>
          </a:p>
          <a:p>
            <a:pPr algn="ctr"/>
            <a:r>
              <a:rPr lang="tt-RU" sz="3600" dirty="0" smtClean="0"/>
              <a:t>Ризаэддин Фәхреддин</a:t>
            </a:r>
            <a:endParaRPr lang="tt-RU" sz="3600" dirty="0" smtClean="0">
              <a:solidFill>
                <a:srgbClr val="00B0F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/>
              <a:t>Дуслык</a:t>
            </a:r>
            <a:r>
              <a:rPr lang="ru-RU" b="1" i="1" dirty="0" smtClean="0"/>
              <a:t> - </a:t>
            </a:r>
            <a:r>
              <a:rPr lang="ru-RU" b="1" i="1" dirty="0" err="1" smtClean="0"/>
              <a:t>татарча</a:t>
            </a:r>
            <a:endParaRPr lang="ru-RU" dirty="0" smtClean="0"/>
          </a:p>
          <a:p>
            <a:r>
              <a:rPr lang="ru-RU" b="1" i="1" dirty="0" smtClean="0"/>
              <a:t>Дружба - </a:t>
            </a:r>
            <a:r>
              <a:rPr lang="ru-RU" b="1" i="1" dirty="0" err="1" smtClean="0"/>
              <a:t>русча</a:t>
            </a:r>
            <a:endParaRPr lang="ru-RU" dirty="0" smtClean="0"/>
          </a:p>
          <a:p>
            <a:r>
              <a:rPr lang="en-US" b="1" i="1" dirty="0" err="1" smtClean="0"/>
              <a:t>Amitie</a:t>
            </a:r>
            <a:r>
              <a:rPr lang="en-US" b="1" i="1" dirty="0" smtClean="0"/>
              <a:t> - </a:t>
            </a:r>
            <a:r>
              <a:rPr lang="ru-RU" b="1" i="1" dirty="0" err="1" smtClean="0"/>
              <a:t>французча</a:t>
            </a:r>
            <a:endParaRPr lang="ru-RU" dirty="0" smtClean="0"/>
          </a:p>
          <a:p>
            <a:r>
              <a:rPr lang="en-US" b="1" i="1" dirty="0" err="1" smtClean="0"/>
              <a:t>Freundschaft</a:t>
            </a:r>
            <a:r>
              <a:rPr lang="en-US" b="1" i="1" dirty="0" smtClean="0"/>
              <a:t> - </a:t>
            </a:r>
            <a:r>
              <a:rPr lang="ru-RU" b="1" i="1" dirty="0" err="1" smtClean="0"/>
              <a:t>немецча</a:t>
            </a:r>
            <a:endParaRPr lang="ru-RU" dirty="0" smtClean="0"/>
          </a:p>
          <a:p>
            <a:r>
              <a:rPr lang="en-US" b="1" i="1" dirty="0" smtClean="0"/>
              <a:t>Friendship - </a:t>
            </a:r>
            <a:r>
              <a:rPr lang="ru-RU" b="1" i="1" dirty="0" err="1" smtClean="0"/>
              <a:t>инглизча</a:t>
            </a:r>
            <a:endParaRPr lang="ru-RU" dirty="0" smtClean="0"/>
          </a:p>
          <a:p>
            <a:r>
              <a:rPr lang="en-US" b="1" i="1" dirty="0" err="1" smtClean="0"/>
              <a:t>Amante</a:t>
            </a:r>
            <a:r>
              <a:rPr lang="en-US" b="1" i="1" dirty="0" smtClean="0"/>
              <a:t> - </a:t>
            </a:r>
            <a:r>
              <a:rPr lang="ru-RU" b="1" i="1" dirty="0" err="1" smtClean="0"/>
              <a:t>итальянча</a:t>
            </a:r>
            <a:endParaRPr lang="ru-RU" dirty="0" smtClean="0"/>
          </a:p>
          <a:p>
            <a:r>
              <a:rPr lang="ru-RU" b="1" i="1" dirty="0" err="1" smtClean="0"/>
              <a:t>Келшемаш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марича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Минем </a:t>
            </a:r>
            <a:r>
              <a:rPr lang="ru-RU" dirty="0" err="1" smtClean="0">
                <a:solidFill>
                  <a:srgbClr val="002060"/>
                </a:solidFill>
              </a:rPr>
              <a:t>өчен ул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Иң </a:t>
            </a:r>
            <a:r>
              <a:rPr lang="ru-RU" dirty="0" smtClean="0">
                <a:solidFill>
                  <a:srgbClr val="002060"/>
                </a:solidFill>
              </a:rPr>
              <a:t>батыр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Намуслы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Юмарт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Тыйнак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Акыллы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Игьтибарлы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Ярдәмчел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Шәфкатьле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Ышанычлы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Гадел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Күңелле кеше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Ихласлы-искренний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</a:t>
            </a:r>
            <a:r>
              <a:rPr lang="ru-RU" dirty="0" err="1" smtClean="0"/>
              <a:t>аның белән таныштык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Ишегалдында</a:t>
            </a:r>
            <a:endParaRPr lang="ru-RU" dirty="0" smtClean="0"/>
          </a:p>
          <a:p>
            <a:pPr algn="ctr"/>
            <a:r>
              <a:rPr lang="ru-RU" dirty="0" err="1" smtClean="0"/>
              <a:t>Мәктәптә</a:t>
            </a:r>
            <a:endParaRPr lang="ru-RU" dirty="0" smtClean="0"/>
          </a:p>
          <a:p>
            <a:pPr algn="ctr"/>
            <a:r>
              <a:rPr lang="ru-RU" dirty="0" err="1" smtClean="0"/>
              <a:t>Сыйныфта</a:t>
            </a:r>
            <a:endParaRPr lang="ru-RU" dirty="0" smtClean="0"/>
          </a:p>
          <a:p>
            <a:pPr algn="ctr"/>
            <a:r>
              <a:rPr lang="ru-RU" dirty="0" smtClean="0"/>
              <a:t>Спорт </a:t>
            </a:r>
            <a:r>
              <a:rPr lang="ru-RU" dirty="0" err="1" smtClean="0"/>
              <a:t>секциясендә</a:t>
            </a:r>
            <a:endParaRPr lang="ru-RU" dirty="0" smtClean="0"/>
          </a:p>
          <a:p>
            <a:pPr algn="ctr"/>
            <a:r>
              <a:rPr lang="ru-RU" dirty="0" err="1" smtClean="0"/>
              <a:t>Кинода</a:t>
            </a:r>
            <a:endParaRPr lang="ru-RU" dirty="0" smtClean="0"/>
          </a:p>
          <a:p>
            <a:pPr algn="ctr"/>
            <a:r>
              <a:rPr lang="ru-RU" dirty="0" err="1" smtClean="0"/>
              <a:t>Пляжда</a:t>
            </a:r>
            <a:endParaRPr lang="ru-RU" dirty="0" smtClean="0"/>
          </a:p>
          <a:p>
            <a:pPr algn="ctr"/>
            <a:r>
              <a:rPr lang="ru-RU" dirty="0" err="1" smtClean="0"/>
              <a:t>Дискотекада</a:t>
            </a:r>
            <a:endParaRPr lang="ru-RU" dirty="0" smtClean="0"/>
          </a:p>
          <a:p>
            <a:pPr algn="ctr"/>
            <a:r>
              <a:rPr lang="ru-RU" dirty="0" err="1" smtClean="0"/>
              <a:t>Авылда</a:t>
            </a:r>
            <a:endParaRPr lang="ru-RU" dirty="0" smtClean="0"/>
          </a:p>
          <a:p>
            <a:pPr algn="ctr"/>
            <a:r>
              <a:rPr lang="ru-RU" dirty="0" err="1" smtClean="0"/>
              <a:t>Ялда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</a:t>
            </a:r>
            <a:r>
              <a:rPr lang="ru-RU" dirty="0" err="1" smtClean="0"/>
              <a:t>аның белән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Футбол(шахмат</a:t>
            </a:r>
            <a:r>
              <a:rPr lang="ru-RU" dirty="0" smtClean="0"/>
              <a:t>) </a:t>
            </a:r>
            <a:r>
              <a:rPr lang="ru-RU" dirty="0" err="1" smtClean="0"/>
              <a:t>уйныйбыз</a:t>
            </a:r>
            <a:endParaRPr lang="ru-RU" dirty="0" smtClean="0"/>
          </a:p>
          <a:p>
            <a:r>
              <a:rPr lang="ru-RU" dirty="0" err="1" smtClean="0"/>
              <a:t>Хыялланабыз-мечтаем</a:t>
            </a:r>
            <a:endParaRPr lang="ru-RU" dirty="0" smtClean="0"/>
          </a:p>
          <a:p>
            <a:r>
              <a:rPr lang="ru-RU" dirty="0" err="1" smtClean="0"/>
              <a:t>Түгәрәккә йөрибез</a:t>
            </a:r>
            <a:endParaRPr lang="ru-RU" dirty="0" smtClean="0"/>
          </a:p>
          <a:p>
            <a:r>
              <a:rPr lang="ru-RU" dirty="0" err="1" smtClean="0"/>
              <a:t>Дәрес әзерлибез</a:t>
            </a:r>
            <a:endParaRPr lang="ru-RU" dirty="0" smtClean="0"/>
          </a:p>
          <a:p>
            <a:r>
              <a:rPr lang="ru-RU" dirty="0" err="1" smtClean="0"/>
              <a:t>Китаплар</a:t>
            </a:r>
            <a:r>
              <a:rPr lang="ru-RU" dirty="0" smtClean="0"/>
              <a:t>, </a:t>
            </a:r>
            <a:r>
              <a:rPr lang="ru-RU" dirty="0" err="1" smtClean="0"/>
              <a:t>фильмнар</a:t>
            </a:r>
            <a:r>
              <a:rPr lang="ru-RU" dirty="0" smtClean="0"/>
              <a:t> </a:t>
            </a:r>
            <a:r>
              <a:rPr lang="ru-RU" dirty="0" err="1" smtClean="0"/>
              <a:t>турында</a:t>
            </a:r>
            <a:r>
              <a:rPr lang="ru-RU" dirty="0" smtClean="0"/>
              <a:t> </a:t>
            </a:r>
            <a:r>
              <a:rPr lang="ru-RU" dirty="0" err="1" smtClean="0"/>
              <a:t>фикер</a:t>
            </a:r>
            <a:r>
              <a:rPr lang="ru-RU" dirty="0" smtClean="0"/>
              <a:t> </a:t>
            </a:r>
            <a:r>
              <a:rPr lang="ru-RU" dirty="0" err="1" smtClean="0"/>
              <a:t>алышабыз-обсуждаем</a:t>
            </a:r>
            <a:endParaRPr lang="ru-RU" dirty="0" smtClean="0"/>
          </a:p>
          <a:p>
            <a:r>
              <a:rPr lang="ru-RU" dirty="0" err="1" smtClean="0"/>
              <a:t>Кибеткә барабыз</a:t>
            </a:r>
            <a:endParaRPr lang="ru-RU" dirty="0" smtClean="0"/>
          </a:p>
          <a:p>
            <a:r>
              <a:rPr lang="ru-RU" dirty="0" err="1" smtClean="0"/>
              <a:t>Мәктәпкә йөрибез</a:t>
            </a:r>
            <a:endParaRPr lang="ru-RU" dirty="0" smtClean="0"/>
          </a:p>
          <a:p>
            <a:r>
              <a:rPr lang="ru-RU" dirty="0" smtClean="0"/>
              <a:t>Балык </a:t>
            </a:r>
            <a:r>
              <a:rPr lang="ru-RU" dirty="0" err="1" smtClean="0"/>
              <a:t>тотабыз</a:t>
            </a:r>
            <a:endParaRPr lang="ru-RU" dirty="0" smtClean="0"/>
          </a:p>
          <a:p>
            <a:r>
              <a:rPr lang="ru-RU" dirty="0" smtClean="0"/>
              <a:t>Ял </a:t>
            </a:r>
            <a:r>
              <a:rPr lang="ru-RU" dirty="0" err="1" smtClean="0"/>
              <a:t>итәбез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Тиеш</a:t>
            </a:r>
            <a:r>
              <a:rPr lang="ru-RU" dirty="0" smtClean="0"/>
              <a:t> </a:t>
            </a:r>
            <a:r>
              <a:rPr lang="ru-RU" dirty="0" err="1" smtClean="0"/>
              <a:t>түгел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Алдамаска</a:t>
            </a:r>
            <a:endParaRPr lang="ru-RU" dirty="0" smtClean="0"/>
          </a:p>
          <a:p>
            <a:r>
              <a:rPr lang="ru-RU" dirty="0" err="1" smtClean="0"/>
              <a:t>Рәнҗетмәскә</a:t>
            </a:r>
            <a:endParaRPr lang="ru-RU" dirty="0" smtClean="0"/>
          </a:p>
          <a:p>
            <a:r>
              <a:rPr lang="ru-RU" dirty="0" err="1" smtClean="0"/>
              <a:t>Борчымаска</a:t>
            </a:r>
            <a:endParaRPr lang="ru-RU" dirty="0" smtClean="0"/>
          </a:p>
          <a:p>
            <a:r>
              <a:rPr lang="ru-RU" dirty="0" err="1" smtClean="0"/>
              <a:t>Көнләшмәскә</a:t>
            </a:r>
            <a:endParaRPr lang="ru-RU" dirty="0" smtClean="0"/>
          </a:p>
          <a:p>
            <a:r>
              <a:rPr lang="ru-RU" dirty="0" err="1" smtClean="0"/>
              <a:t>Миннән көлмәскә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тиеш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Хәлне </a:t>
            </a:r>
            <a:r>
              <a:rPr lang="ru-RU" dirty="0" err="1" smtClean="0"/>
              <a:t>аңларга</a:t>
            </a:r>
            <a:endParaRPr lang="ru-RU" dirty="0" smtClean="0"/>
          </a:p>
          <a:p>
            <a:r>
              <a:rPr lang="ru-RU" dirty="0" err="1" smtClean="0"/>
              <a:t>Авыр</a:t>
            </a:r>
            <a:r>
              <a:rPr lang="ru-RU" dirty="0" smtClean="0"/>
              <a:t> </a:t>
            </a:r>
            <a:r>
              <a:rPr lang="ru-RU" dirty="0" err="1" smtClean="0"/>
              <a:t>вакытта</a:t>
            </a:r>
            <a:r>
              <a:rPr lang="ru-RU" dirty="0" smtClean="0"/>
              <a:t> </a:t>
            </a:r>
            <a:r>
              <a:rPr lang="ru-RU" dirty="0" err="1" smtClean="0"/>
              <a:t>ярдәм итәргә</a:t>
            </a:r>
            <a:endParaRPr lang="ru-RU" dirty="0" smtClean="0"/>
          </a:p>
          <a:p>
            <a:r>
              <a:rPr lang="ru-RU" dirty="0" err="1" smtClean="0"/>
              <a:t>Дуслыкны</a:t>
            </a:r>
            <a:r>
              <a:rPr lang="ru-RU" dirty="0" smtClean="0"/>
              <a:t> </a:t>
            </a:r>
            <a:r>
              <a:rPr lang="ru-RU" dirty="0" err="1" smtClean="0"/>
              <a:t>сакларга</a:t>
            </a:r>
            <a:endParaRPr lang="ru-RU" dirty="0" smtClean="0"/>
          </a:p>
          <a:p>
            <a:r>
              <a:rPr lang="ru-RU" dirty="0" err="1" smtClean="0"/>
              <a:t>Дуска</a:t>
            </a:r>
            <a:r>
              <a:rPr lang="ru-RU" dirty="0" smtClean="0"/>
              <a:t> </a:t>
            </a:r>
            <a:r>
              <a:rPr lang="ru-RU" dirty="0" err="1" smtClean="0"/>
              <a:t>ышанырга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15499417a61a4ae18616bec749511e06fb64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382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Дус була белү серләре</vt:lpstr>
      <vt:lpstr>Русча вариантын ничек әйтер идегез? </vt:lpstr>
      <vt:lpstr>ТУГЫЗЫНЧЫ ДЕКАБРЬ. СЫЙНЫФ ЭШЕ.</vt:lpstr>
      <vt:lpstr>Слайд 4</vt:lpstr>
      <vt:lpstr>Минем өчен ул </vt:lpstr>
      <vt:lpstr>Без аның белән таныштык </vt:lpstr>
      <vt:lpstr>Без аның белән </vt:lpstr>
      <vt:lpstr>Тиеш түгел </vt:lpstr>
      <vt:lpstr>Ул тиеш </vt:lpstr>
      <vt:lpstr>Дусның  миңа  карашы  (отношение) </vt:lpstr>
      <vt:lpstr>Ситуатив күнегүләр </vt:lpstr>
      <vt:lpstr>МӘКАЛЬЛӘР  </vt:lpstr>
      <vt:lpstr>Слайд 13</vt:lpstr>
      <vt:lpstr>Слайд 14</vt:lpstr>
      <vt:lpstr>ӨЙ ЭШЕ.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ДУС ЯШИК!!!</vt:lpstr>
      <vt:lpstr>МИН СЕЗНЕ ЯРАТАМ...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Нияз</cp:lastModifiedBy>
  <cp:revision>9</cp:revision>
  <dcterms:created xsi:type="dcterms:W3CDTF">2012-07-04T11:44:02Z</dcterms:created>
  <dcterms:modified xsi:type="dcterms:W3CDTF">2014-12-08T17:03:11Z</dcterms:modified>
</cp:coreProperties>
</file>