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2926B-A93D-4D23-B9A6-C895B53C74DC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2D317-48CF-44F8-85C6-7955A21C61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64298-A25B-4C07-843C-A43FC3AB81CF}" type="slidenum">
              <a:rPr lang="ru-RU"/>
              <a:pPr/>
              <a:t>2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C9F1-BA65-4203-8591-A7BDD787B6E3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7386-3B2B-415D-9444-09F38A4D31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9;&#1095;&#1077;&#1073;&#1085;&#1086;&#1077;%20&#1086;&#1073;&#1086;&#1088;&#1091;&#1076;&#1086;&#1074;&#1072;&#1085;&#1080;&#1077;%20&#1082;&#1072;&#1073;&#1080;&#1085;&#1077;&#1090;&#1072;.docx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86808" cy="214314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Моховская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помощник –кабинет»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8286808" cy="207170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кабинета: </a:t>
            </a:r>
          </a:p>
          <a:p>
            <a:pPr algn="l"/>
            <a:r>
              <a:rPr lang="ru-RU" sz="4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физики, химии и биологии Крылова </a:t>
            </a:r>
            <a:r>
              <a:rPr lang="ru-RU" sz="4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Зауреж</a:t>
            </a:r>
            <a:r>
              <a:rPr lang="ru-RU" sz="4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Садвахасовна</a:t>
            </a:r>
            <a:endParaRPr lang="ru-RU" sz="4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Педстаж</a:t>
            </a:r>
            <a:r>
              <a:rPr lang="ru-RU" sz="4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26 лет</a:t>
            </a:r>
          </a:p>
          <a:p>
            <a:pPr algn="l"/>
            <a:r>
              <a:rPr lang="ru-RU" sz="43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Квалифиц</a:t>
            </a:r>
            <a:r>
              <a:rPr lang="ru-RU" sz="4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категория: первая</a:t>
            </a:r>
          </a:p>
          <a:p>
            <a:pPr algn="l"/>
            <a:r>
              <a:rPr lang="ru-RU" sz="4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2011 – 2012 учебный год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3300"/>
                </a:solidFill>
              </a:rPr>
              <a:t>Паспорт кабинета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043890" cy="507209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Ф.И.О. зав. кабинетом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Крылова З.С.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Назначение кабинета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проведение уроков физики, химии, биологии,                     факультативные занятия, элективные курсы и мероприятия в рамках внеклассной работы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каких классов оборудован кабинет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5-9 классы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Площадь кабинета и лаборатории занимает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комнаты общей площадью 39,5 м.кв.</a:t>
            </a: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Постоянное оборудование кабинета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рабочие столы для учащихся, демонстрационный стол и стол для учителя,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стенды, интерактивная доска, телевизор,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компьютерный стол и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оборудование для компьютера (монитор, процессор,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мультимедиапроектор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принтер),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-методическая литература,    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наглядные пособия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Оборудование рабочего места для учителя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- 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стол, демонстрационный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стол, компьютерный стол и оборудование для компьютера.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Вид и оборудование классной доски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трех створчатая доска,       интерактивная доска.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Наличие затемнения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шторы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ТСО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Интерактивная доска;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Компьютер;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Мультимедиапроектор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Принтер;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Диапроектор;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Телевизор;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DVD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SDC18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86058"/>
            <a:ext cx="4459575" cy="3827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Наглядные пособия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Таблицы;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приборы по физике;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приборы по химии;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объекты  натуральные (гербарии, ткани, влажные препараты, микропрепараты,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коллекции, чучела);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модели и аппликации;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рельефные таблицы;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коллекции и муляжи;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Зинаида Алексеевна\Рабочий стол\для З.А,\STP60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E:\я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57364"/>
            <a:ext cx="5943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кабинете хорошие условия для проведения исследовательских работ.                                               Опыты к исследовательской работе: «Питьевая вода поселка Моховое»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501122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 хранения наглядных пособий  таблиц  и карт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шкафах,  лаборатории.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Наличие дидактического материала и способ хранения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темам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классам</a:t>
            </a:r>
          </a:p>
          <a:p>
            <a:pPr>
              <a:lnSpc>
                <a:spcPct val="80000"/>
              </a:lnSpc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На электронных носителях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справочной литературы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справочники по физике, химии, биологии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Сменное оборудование стендов и их оформление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для каждого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класса, материал меняется по темам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Эстетика оформления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Удовлетворительное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Внеклассная работа проводимая в кабинете –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элективные курсы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наглядных пособий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согласно перечня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Office PowerPoint</Application>
  <PresentationFormat>Экран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МБОУ Моховская основная общеобразовательная школа  «Мой помощник –кабинет»</vt:lpstr>
      <vt:lpstr>      Паспорт кабинета</vt:lpstr>
      <vt:lpstr>ТСО</vt:lpstr>
      <vt:lpstr>Наглядные пособия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Моховская основная общеобразовательная школа  «Мой помощник –кабинет»</dc:title>
  <dc:creator>Admin</dc:creator>
  <cp:lastModifiedBy>Admin</cp:lastModifiedBy>
  <cp:revision>1</cp:revision>
  <dcterms:created xsi:type="dcterms:W3CDTF">2015-02-04T11:50:58Z</dcterms:created>
  <dcterms:modified xsi:type="dcterms:W3CDTF">2015-02-04T11:52:41Z</dcterms:modified>
</cp:coreProperties>
</file>