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  <p:sldId id="263" r:id="rId6"/>
    <p:sldId id="268" r:id="rId7"/>
    <p:sldId id="257" r:id="rId8"/>
    <p:sldId id="272" r:id="rId9"/>
    <p:sldId id="271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67" r:id="rId18"/>
    <p:sldId id="258" r:id="rId19"/>
    <p:sldId id="260" r:id="rId20"/>
    <p:sldId id="266" r:id="rId21"/>
    <p:sldId id="25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49275"/>
            <a:ext cx="6804025" cy="5759450"/>
          </a:xfrm>
          <a:prstGeom prst="roundRect">
            <a:avLst/>
          </a:prstGeom>
          <a:blipFill dpi="0" rotWithShape="1">
            <a:blip r:embed="rId2" cstate="email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7" descr="ng-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313" y="0"/>
            <a:ext cx="28559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ded-moroz-i-snegovik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4943475"/>
            <a:ext cx="2933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0" y="476250"/>
            <a:ext cx="6804025" cy="5113338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79388" y="692150"/>
            <a:ext cx="6264275" cy="4608513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3BC1-70D6-4AF2-87DF-B73D142873C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AAB0-95E2-4AC2-B115-61C944ECA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negovi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7588" y="4508500"/>
            <a:ext cx="17764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0" y="0"/>
            <a:ext cx="9144000" cy="887413"/>
            <a:chOff x="0" y="0"/>
            <a:chExt cx="9144000" cy="887496"/>
          </a:xfrm>
        </p:grpSpPr>
        <p:pic>
          <p:nvPicPr>
            <p:cNvPr id="4" name="Рисунок 8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7824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lineechka-26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1052" y="0"/>
              <a:ext cx="3152948" cy="88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74E7-8671-4DB1-8AAF-B0C634103623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9F85-304D-4BEA-A4D8-4A856ED1A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5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860800"/>
            <a:ext cx="19081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0" y="0"/>
            <a:ext cx="9144000" cy="485775"/>
            <a:chOff x="0" y="0"/>
            <a:chExt cx="9144000" cy="485775"/>
          </a:xfrm>
        </p:grpSpPr>
        <p:pic>
          <p:nvPicPr>
            <p:cNvPr id="4" name="Рисунок 8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872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7031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67375" y="0"/>
              <a:ext cx="34766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2B9A-C793-4EE8-8819-714B92C0F08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AF26-7DE5-407C-965A-2C1F6FDD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novyj-god-24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9363" y="4937125"/>
            <a:ext cx="1544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ad25e91c2d1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7788"/>
            <a:ext cx="4752975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ad25e91c2d1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1025" y="-103188"/>
            <a:ext cx="4752975" cy="8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C3C8-B3E6-4906-923E-D82B26024670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CF13-ED03-4EEE-95C5-E5E75C526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5">
                <a:lumMod val="20000"/>
                <a:lumOff val="80000"/>
              </a:schemeClr>
            </a:gs>
            <a:gs pos="40000">
              <a:srgbClr val="FFFFFF"/>
            </a:gs>
            <a:gs pos="0">
              <a:srgbClr val="FFFFC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8F0FF4-41A2-4B14-BE19-849CBD8D9D89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C00D3-20AE-4694-835C-C7AD8EDA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gif"/><Relationship Id="rId7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яз\Desktop\77769619_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142852"/>
            <a:ext cx="66675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ияз\Desktop\weeping_willow_tree_by_wishmonster247-d33j2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4214842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121442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solidFill>
                  <a:srgbClr val="00B050"/>
                </a:solidFill>
              </a:rPr>
              <a:t>тирәк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ияз\Desktop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857232"/>
            <a:ext cx="6913582" cy="567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ияз\Desktop\loshad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941784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357298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6000" dirty="0" smtClean="0">
                <a:solidFill>
                  <a:srgbClr val="00B050"/>
                </a:solidFill>
              </a:rPr>
              <a:t>АТ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Picture 6" descr="&amp;Dcy;&amp;iecy;&amp;dcy; &amp;mcy;&amp;ocy;&amp;rcy;&amp;ocy;&amp;zcy; &amp;i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ияз\Desktop\46689403476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5429288" cy="48799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92867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 smtClean="0">
                <a:solidFill>
                  <a:srgbClr val="00B050"/>
                </a:solidFill>
              </a:rPr>
              <a:t>ТАВЫК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ияз\Desktop\00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286280" cy="43878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100010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dirty="0" smtClean="0">
                <a:solidFill>
                  <a:srgbClr val="00B050"/>
                </a:solidFill>
              </a:rPr>
              <a:t>КӨР</a:t>
            </a:r>
            <a:r>
              <a:rPr lang="tt-RU" sz="4400" dirty="0" smtClean="0">
                <a:solidFill>
                  <a:srgbClr val="00B0F0"/>
                </a:solidFill>
              </a:rPr>
              <a:t>Т</a:t>
            </a:r>
            <a:r>
              <a:rPr lang="tt-RU" sz="4400" dirty="0" smtClean="0">
                <a:solidFill>
                  <a:srgbClr val="00B050"/>
                </a:solidFill>
              </a:rPr>
              <a:t>ЛЕК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ияз\Desktop\mountain_climber_at_t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643470" cy="45053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28586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ТАУ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8" descr="http://fotoramochki.com/personaj/3/ng-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1259538" cy="11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Нияз\Desktop\6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643470" cy="39147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142873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ТИМЕРАЯК 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1571612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Тукый, тукый тукыган,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Тугыз талны чукыган.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endParaRPr kumimoji="0" lang="tt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endParaRPr kumimoji="0" lang="tt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Тау  башында  тал-лык-та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</a:tabLst>
            </a:pPr>
            <a:r>
              <a:rPr kumimoji="0" lang="tt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Тук-ран-нар  ту-кыл-дый.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http://fotoramochki.com/personaj/3/ng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1259538" cy="11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fotoramochki.com/personaj/3/ng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71744"/>
            <a:ext cx="1259538" cy="11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12845"/>
            <a:ext cx="6286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Туктап</a:t>
            </a:r>
            <a:r>
              <a:rPr lang="ru-RU" sz="3600" b="1" i="1" dirty="0" smtClean="0"/>
              <a:t> сана,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Тамчы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тама</a:t>
            </a:r>
            <a:r>
              <a:rPr lang="ru-RU" sz="3600" b="1" i="1" dirty="0" smtClean="0"/>
              <a:t>: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Тып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тып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тып</a:t>
            </a:r>
            <a:r>
              <a:rPr lang="ru-RU" sz="3600" b="1" i="1" dirty="0" smtClean="0"/>
              <a:t>.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Төшә-төшә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Бозны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тишә:</a:t>
            </a:r>
            <a:endParaRPr lang="ru-RU" sz="3600" b="1" dirty="0" smtClean="0"/>
          </a:p>
          <a:p>
            <a:pPr algn="ctr"/>
            <a:r>
              <a:rPr lang="ru-RU" sz="3600" b="1" i="1" dirty="0" err="1" smtClean="0"/>
              <a:t>Тып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тып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тып</a:t>
            </a:r>
            <a:r>
              <a:rPr lang="ru-RU" sz="3600" b="1" i="1" dirty="0" smtClean="0"/>
              <a:t>.</a:t>
            </a:r>
            <a:endParaRPr lang="ru-RU" sz="3600" b="1" dirty="0" smtClean="0"/>
          </a:p>
          <a:p>
            <a:pPr algn="ctr"/>
            <a:r>
              <a:rPr lang="ru-RU" sz="3600" b="1" i="1" dirty="0" smtClean="0"/>
              <a:t>                     </a:t>
            </a:r>
            <a:r>
              <a:rPr lang="ru-RU" sz="3600" b="1" i="1" dirty="0" smtClean="0"/>
              <a:t>(</a:t>
            </a:r>
            <a:r>
              <a:rPr lang="ru-RU" sz="3600" b="1" i="1" dirty="0" smtClean="0"/>
              <a:t>Ш. </a:t>
            </a:r>
            <a:r>
              <a:rPr lang="ru-RU" sz="3600" b="1" i="1" dirty="0" err="1" smtClean="0"/>
              <a:t>Галиев</a:t>
            </a:r>
            <a:r>
              <a:rPr lang="ru-RU" sz="3600" b="1" i="1" dirty="0" smtClean="0"/>
              <a:t>.)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 </a:t>
            </a:r>
            <a:endParaRPr lang="ru-RU" sz="2000" b="1" dirty="0" smtClean="0"/>
          </a:p>
          <a:p>
            <a:pPr algn="ctr"/>
            <a:endParaRPr lang="ru-RU" sz="2000" b="1" dirty="0" smtClean="0"/>
          </a:p>
        </p:txBody>
      </p:sp>
      <p:pic>
        <p:nvPicPr>
          <p:cNvPr id="3" name="Picture 8" descr="http://fotoramochki.com/personaj/3/ng-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1259538" cy="110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&amp;acy;&amp;ncy;&amp;icy;&amp;mcy;&amp;acy;&amp;shcy;&amp;kcy;&amp;a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1471029" cy="14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Тел </a:t>
            </a:r>
            <a:r>
              <a:rPr lang="ru-RU" sz="3200" b="1" dirty="0" err="1" smtClean="0"/>
              <a:t>шомарткычлар</a:t>
            </a:r>
            <a:r>
              <a:rPr lang="ru-RU" sz="3200" b="1" dirty="0" smtClean="0"/>
              <a:t>.</a:t>
            </a:r>
          </a:p>
          <a:p>
            <a:pPr algn="ctr"/>
            <a:r>
              <a:rPr lang="ru-RU" sz="3200" b="1" dirty="0" smtClean="0"/>
              <a:t> </a:t>
            </a:r>
          </a:p>
          <a:p>
            <a:pPr algn="ctr"/>
            <a:r>
              <a:rPr lang="ru-RU" sz="3200" b="1" i="1" dirty="0" smtClean="0"/>
              <a:t>«</a:t>
            </a:r>
            <a:r>
              <a:rPr lang="ru-RU" sz="3200" b="1" i="1" dirty="0" err="1" smtClean="0"/>
              <a:t>Тиз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әйт!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әйт!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Тизрәк!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Тизрәк!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Тиз</a:t>
            </a:r>
            <a:r>
              <a:rPr lang="ru-RU" sz="3200" b="1" i="1" dirty="0" smtClean="0"/>
              <a:t>! </a:t>
            </a:r>
            <a:r>
              <a:rPr lang="ru-RU" sz="3200" b="1" i="1" dirty="0" err="1" smtClean="0"/>
              <a:t>Тиз</a:t>
            </a:r>
            <a:r>
              <a:rPr lang="ru-RU" sz="3200" b="1" i="1" dirty="0" smtClean="0"/>
              <a:t>! </a:t>
            </a:r>
            <a:r>
              <a:rPr lang="ru-RU" sz="3200" b="1" i="1" dirty="0" err="1" smtClean="0"/>
              <a:t>Тиз</a:t>
            </a:r>
            <a:r>
              <a:rPr lang="ru-RU" sz="3200" b="1" i="1" dirty="0" smtClean="0"/>
              <a:t>!» — </a:t>
            </a:r>
            <a:r>
              <a:rPr lang="ru-RU" sz="3200" b="1" i="1" dirty="0" err="1" smtClean="0"/>
              <a:t>ди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Тизәйткеч.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Тизәйткеч ул</a:t>
            </a:r>
            <a:r>
              <a:rPr lang="ru-RU" sz="3200" b="1" i="1" dirty="0" smtClean="0"/>
              <a:t>,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Тиз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әйттереп,</a:t>
            </a:r>
            <a:endParaRPr lang="ru-RU" sz="3200" b="1" dirty="0" smtClean="0"/>
          </a:p>
          <a:p>
            <a:pPr algn="ctr"/>
            <a:r>
              <a:rPr lang="ru-RU" sz="3200" b="1" i="1" dirty="0" err="1" smtClean="0"/>
              <a:t>Телебезне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төзәткеч</a:t>
            </a:r>
            <a:endParaRPr lang="ru-RU" sz="3200" b="1" dirty="0"/>
          </a:p>
        </p:txBody>
      </p:sp>
      <p:pic>
        <p:nvPicPr>
          <p:cNvPr id="3" name="Picture 3" descr="&amp;acy;&amp;ncy;&amp;icy;&amp;mcy;&amp;acy;&amp;shcy;&amp;kcy;&amp;a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1428728" cy="251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071546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Са</a:t>
            </a:r>
            <a:r>
              <a:rPr lang="tt-RU" sz="4000" dirty="0" smtClean="0"/>
              <a:t>ңгырау </a:t>
            </a:r>
            <a:r>
              <a:rPr lang="tt-RU" sz="4000" dirty="0" smtClean="0">
                <a:solidFill>
                  <a:srgbClr val="0070C0"/>
                </a:solidFill>
              </a:rPr>
              <a:t>тартык</a:t>
            </a:r>
            <a:r>
              <a:rPr lang="tt-RU" sz="4000" dirty="0" smtClean="0"/>
              <a:t> аваз</a:t>
            </a:r>
            <a:endParaRPr lang="ru-RU" sz="4000" dirty="0"/>
          </a:p>
        </p:txBody>
      </p:sp>
      <p:pic>
        <p:nvPicPr>
          <p:cNvPr id="4" name="Picture 7" descr="&amp;kcy;&amp;lcy;&amp;icy;&amp;pcy;&amp;acy;&amp;rcy;&amp;tcy;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79181"/>
            <a:ext cx="2286016" cy="21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150017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......... – чаба,    ә ташбака - ...........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......... -  яшь,     ә әби - .............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......... -  баллы,  ә лимон - ............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......... – тозлы,    ә  суган - ............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.......... – җылы,    ә  тундырма - ......... 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tt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........... – шәһәр,  ә Татарстан - ............ </a:t>
            </a:r>
            <a:r>
              <a:rPr kumimoji="0" lang="tt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2"/>
          <p:cNvGrpSpPr>
            <a:grpSpLocks/>
          </p:cNvGrpSpPr>
          <p:nvPr/>
        </p:nvGrpSpPr>
        <p:grpSpPr bwMode="auto">
          <a:xfrm>
            <a:off x="0" y="1052513"/>
            <a:ext cx="8945563" cy="2900362"/>
            <a:chOff x="0" y="836712"/>
            <a:chExt cx="8946232" cy="2900410"/>
          </a:xfrm>
        </p:grpSpPr>
        <p:pic>
          <p:nvPicPr>
            <p:cNvPr id="7177" name="Picture 1" descr="&amp;Ncy;&amp;ocy;&amp;vcy;&amp;ocy;&amp;gcy;&amp;ocy;&amp;dcy;&amp;ncy;&amp;icy;&amp;iecy; &amp;icy;&amp;gcy;&amp;rcy;&amp;ucy;&amp;shcy;&amp;kcy;&amp;icy;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521" y="980728"/>
              <a:ext cx="1800199" cy="39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Прямоугольник 4"/>
            <p:cNvSpPr>
              <a:spLocks noChangeArrowheads="1"/>
            </p:cNvSpPr>
            <p:nvPr/>
          </p:nvSpPr>
          <p:spPr bwMode="auto">
            <a:xfrm>
              <a:off x="2123728" y="836712"/>
              <a:ext cx="1442824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79" name="Picture 2" descr="lineechka-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91880" y="908720"/>
              <a:ext cx="1944216" cy="54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Прямоугольник 6"/>
            <p:cNvSpPr>
              <a:spLocks noChangeArrowheads="1"/>
            </p:cNvSpPr>
            <p:nvPr/>
          </p:nvSpPr>
          <p:spPr bwMode="auto">
            <a:xfrm>
              <a:off x="5436097" y="836712"/>
              <a:ext cx="1422432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1" name="Picture 3" descr="&amp;acy;&amp;ncy;&amp;icy;&amp;mcy;&amp;acy;&amp;shcy;&amp;kcy;&amp;acy; &amp;scy;&amp;ncy;&amp;iecy;&amp;gcy;&amp;ocy;&amp;vcy;&amp;icy;&amp;k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484784"/>
              <a:ext cx="899592" cy="111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Прямоугольник 8"/>
            <p:cNvSpPr>
              <a:spLocks noChangeArrowheads="1"/>
            </p:cNvSpPr>
            <p:nvPr/>
          </p:nvSpPr>
          <p:spPr bwMode="auto">
            <a:xfrm>
              <a:off x="971600" y="1556792"/>
              <a:ext cx="1349896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3" name="Picture 4" descr="snegovi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7744" y="1556792"/>
              <a:ext cx="864096" cy="114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Прямоугольник 10"/>
            <p:cNvSpPr>
              <a:spLocks noChangeArrowheads="1"/>
            </p:cNvSpPr>
            <p:nvPr/>
          </p:nvSpPr>
          <p:spPr bwMode="auto">
            <a:xfrm>
              <a:off x="3203848" y="1628800"/>
              <a:ext cx="1152128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5" name="Picture 5" descr="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99992" y="1412776"/>
              <a:ext cx="787478" cy="134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6" name="Прямоугольник 12"/>
            <p:cNvSpPr>
              <a:spLocks noChangeArrowheads="1"/>
            </p:cNvSpPr>
            <p:nvPr/>
          </p:nvSpPr>
          <p:spPr bwMode="auto">
            <a:xfrm>
              <a:off x="5364088" y="1844824"/>
              <a:ext cx="1008112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7" name="Picture 6" descr="&amp;Dcy;&amp;iecy;&amp;dcy; &amp;mcy;&amp;ocy;&amp;rcy;&amp;ocy;&amp;zcy; &amp;icy; &amp;scy;&amp;ncy;&amp;iecy;&amp;gcy;&amp;ocy;&amp;vcy;&amp;icy;&amp;kcy;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72200" y="1772816"/>
              <a:ext cx="1224136" cy="79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8" name="Прямоугольник 14"/>
            <p:cNvSpPr>
              <a:spLocks noChangeArrowheads="1"/>
            </p:cNvSpPr>
            <p:nvPr/>
          </p:nvSpPr>
          <p:spPr bwMode="auto">
            <a:xfrm>
              <a:off x="7524328" y="1700808"/>
              <a:ext cx="1421904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89" name="Picture 7" descr="&amp;kcy;&amp;lcy;&amp;icy;&amp;pcy;&amp;acy;&amp;rcy;&amp;tcy; 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492896"/>
              <a:ext cx="1475656" cy="1035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0" name="Прямоугольник 16"/>
            <p:cNvSpPr>
              <a:spLocks noChangeArrowheads="1"/>
            </p:cNvSpPr>
            <p:nvPr/>
          </p:nvSpPr>
          <p:spPr bwMode="auto">
            <a:xfrm>
              <a:off x="1331640" y="2492896"/>
              <a:ext cx="1709936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  <p:pic>
          <p:nvPicPr>
            <p:cNvPr id="7191" name="Picture 8" descr="http://fotoramochki.com/personaj/3/ng-24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15816" y="2636912"/>
              <a:ext cx="1259632" cy="110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2" name="Прямоугольник 18"/>
            <p:cNvSpPr>
              <a:spLocks noChangeArrowheads="1"/>
            </p:cNvSpPr>
            <p:nvPr/>
          </p:nvSpPr>
          <p:spPr bwMode="auto">
            <a:xfrm>
              <a:off x="4139952" y="2708920"/>
              <a:ext cx="1656184" cy="30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400" dirty="0"/>
            </a:p>
          </p:txBody>
        </p:sp>
      </p:grpSp>
      <p:pic>
        <p:nvPicPr>
          <p:cNvPr id="7175" name="Picture 1" descr="ad25e91c2d1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67513" y="908050"/>
            <a:ext cx="23764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21442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dirty="0" smtClean="0"/>
              <a:t>Яңгырау  пары- </a:t>
            </a:r>
            <a:r>
              <a:rPr lang="tt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92867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0" dirty="0" smtClean="0">
                <a:solidFill>
                  <a:srgbClr val="0070C0"/>
                </a:solidFill>
              </a:rPr>
              <a:t>д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5" name="Picture 7" descr="&amp;kcy;&amp;lcy;&amp;icy;&amp;pcy;&amp;acy;&amp;rcy;&amp;tcy;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643578"/>
            <a:ext cx="1475546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&amp;Ncy;&amp;ocy;&amp;vcy;&amp;ocy;&amp;gcy;&amp;ocy;&amp;dcy;&amp;ncy;&amp;icy;&amp;iecy; &amp;icy;&amp;gcy;&amp;rcy;&amp;ucy;&amp;sh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6500858" cy="39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428736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 –тә-ты-тэ-ту-тү-то-тө-ти</a:t>
            </a:r>
            <a:endParaRPr lang="ru-RU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&amp;Dcy;&amp;iecy;&amp;dcy; &amp;mcy;&amp;ocy;&amp;rcy;&amp;ocy;&amp;zcy; &amp;i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1224044" cy="7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214422"/>
            <a:ext cx="7429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 – каш – таш – баш – бал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 – тар – тал – мал – сал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Сөт – көт – көн – төн –тун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 – саз – сак – бак – чак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&amp;acy;&amp;ncy;&amp;icy;&amp;mcy;&amp;acy;&amp;shcy;&amp;kcy;&amp;acy; &amp;scy;&amp;ncy;&amp;iecy;&amp;gcy;&amp;ocy;&amp;vcy;&amp;i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899525" cy="11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ияз\Desktop\img_18720690_9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800620" cy="4738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114298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dirty="0" smtClean="0">
                <a:solidFill>
                  <a:srgbClr val="00B050"/>
                </a:solidFill>
              </a:rPr>
              <a:t>Т</a:t>
            </a:r>
            <a:r>
              <a:rPr lang="tt-RU" sz="3200" dirty="0" smtClean="0">
                <a:solidFill>
                  <a:srgbClr val="00B050"/>
                </a:solidFill>
              </a:rPr>
              <a:t>УКРАН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Нияз\Desktop\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724421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1214422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dirty="0" smtClean="0">
                <a:solidFill>
                  <a:srgbClr val="00B050"/>
                </a:solidFill>
              </a:rPr>
              <a:t>ТАШБАКА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ияз\Desktop\79777039_large_Beloch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529150" cy="392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285860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800" dirty="0" smtClean="0">
                <a:solidFill>
                  <a:srgbClr val="00B050"/>
                </a:solidFill>
              </a:rPr>
              <a:t>ТИЕН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4" name="Picture 7" descr="&amp;kcy;&amp;lcy;&amp;icy;&amp;pcy;&amp;acy;&amp;rcy;&amp;tcy;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142984"/>
            <a:ext cx="1475546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ияз\Desktop\6043463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5486400" cy="40465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28586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solidFill>
                  <a:srgbClr val="00B050"/>
                </a:solidFill>
              </a:rPr>
              <a:t>ТӨЛКЕ </a:t>
            </a:r>
            <a:r>
              <a:rPr lang="tt-RU" dirty="0" smtClean="0"/>
              <a:t>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135729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00B050"/>
                </a:solidFill>
              </a:rPr>
              <a:t>ТОРНА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0530_mtr">
  <a:themeElements>
    <a:clrScheme name="НОВЫЙ ГОД 1">
      <a:dk1>
        <a:srgbClr val="003300"/>
      </a:dk1>
      <a:lt1>
        <a:srgbClr val="99FFCC"/>
      </a:lt1>
      <a:dk2>
        <a:srgbClr val="0033CC"/>
      </a:dk2>
      <a:lt2>
        <a:srgbClr val="FFCCFF"/>
      </a:lt2>
      <a:accent1>
        <a:srgbClr val="99FF99"/>
      </a:accent1>
      <a:accent2>
        <a:srgbClr val="FF0000"/>
      </a:accent2>
      <a:accent3>
        <a:srgbClr val="00CC00"/>
      </a:accent3>
      <a:accent4>
        <a:srgbClr val="CC0099"/>
      </a:accent4>
      <a:accent5>
        <a:srgbClr val="6699FF"/>
      </a:accent5>
      <a:accent6>
        <a:srgbClr val="FFFF00"/>
      </a:accent6>
      <a:hlink>
        <a:srgbClr val="CC0066"/>
      </a:hlink>
      <a:folHlink>
        <a:srgbClr val="A5002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40530_mtr</Template>
  <TotalTime>80</TotalTime>
  <Words>158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40530_mtr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Нияз</dc:creator>
  <cp:lastModifiedBy>Нияз</cp:lastModifiedBy>
  <cp:revision>9</cp:revision>
  <dcterms:created xsi:type="dcterms:W3CDTF">2014-02-09T17:34:15Z</dcterms:created>
  <dcterms:modified xsi:type="dcterms:W3CDTF">2014-12-07T15:20:06Z</dcterms:modified>
</cp:coreProperties>
</file>