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2" r:id="rId15"/>
    <p:sldId id="273" r:id="rId16"/>
    <p:sldId id="275" r:id="rId17"/>
    <p:sldId id="276" r:id="rId18"/>
    <p:sldId id="257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58EF6-F6DF-41B0-9955-EE552C5A94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7A84B-B7B4-406E-92A5-EA184290EA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8AA08-0C28-4BC8-9238-269A273CFF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BD4D-9312-42D4-AF5F-C9DC41A21F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13C2-0330-4664-9F9E-9C637EFB392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0AC43-1E32-421B-AD41-570DA32A13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71DEC-9901-49FD-8B65-98A4D32796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246E-5436-4C04-9879-95AC745F18F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EBED6-A01C-442E-9CB7-95FE9DABD01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9C38-0C80-48C9-AC6B-E5CCE554A2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6367-C335-4119-8E06-FDB0884E59E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9E04FB-B724-47FC-8391-29408FCE68F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otomatrisi.ru/uploads/posts/2011-09/kotomatrisi.ru.7057-050-33ceb56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izika7.26317lvschooll1.edusite.ru/images/gvozd-_krov_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file.mobilmusic.ru/c4/0a/7b/524358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ияз\Desktop\77769600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143504" cy="36433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3571876"/>
            <a:ext cx="492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600" b="1" dirty="0" smtClean="0">
                <a:solidFill>
                  <a:srgbClr val="00B050"/>
                </a:solidFill>
              </a:rPr>
              <a:t>ХӘРЕФЕ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ДАРУ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Нияз\Desktop\108438005_5352719_get_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674019"/>
            <a:ext cx="6350000" cy="414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ДИНОЗАВР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Нияз\Desktop\desenho-dinossauro-ilustrador-vector_34-464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8122" y="1481138"/>
            <a:ext cx="454775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ДУҢГЫЗ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ияз\Desktop\106015268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357298"/>
            <a:ext cx="4286250" cy="4529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1 из 9305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662850" cy="38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ДӨЯ</a:t>
            </a:r>
            <a:endParaRPr lang="ru-RU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1 из 9339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31623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tt-RU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endParaRPr lang="ru-RU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“</a:t>
            </a:r>
            <a:r>
              <a:rPr lang="ru-RU" sz="2000" dirty="0" err="1" smtClean="0">
                <a:solidFill>
                  <a:srgbClr val="FF0000"/>
                </a:solidFill>
              </a:rPr>
              <a:t>Кышкы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урманда</a:t>
            </a:r>
            <a:r>
              <a:rPr lang="ru-RU" sz="2000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ru-RU" sz="2000" dirty="0" err="1" smtClean="0"/>
              <a:t>Кышкы</a:t>
            </a:r>
            <a:r>
              <a:rPr lang="ru-RU" sz="2000" dirty="0" smtClean="0"/>
              <a:t> </a:t>
            </a:r>
            <a:r>
              <a:rPr lang="ru-RU" sz="2000" dirty="0" err="1" smtClean="0"/>
              <a:t>урманга</a:t>
            </a:r>
            <a:r>
              <a:rPr lang="ru-RU" sz="2000" dirty="0" smtClean="0"/>
              <a:t> </a:t>
            </a:r>
            <a:r>
              <a:rPr lang="ru-RU" sz="2000" dirty="0" err="1" smtClean="0"/>
              <a:t>килдек</a:t>
            </a:r>
            <a:r>
              <a:rPr lang="ru-RU" sz="2000" dirty="0" smtClean="0"/>
              <a:t>            </a:t>
            </a:r>
            <a:r>
              <a:rPr lang="ru-RU" sz="2000" dirty="0" err="1" smtClean="0">
                <a:solidFill>
                  <a:srgbClr val="00B050"/>
                </a:solidFill>
              </a:rPr>
              <a:t>(йөриләр</a:t>
            </a:r>
            <a:r>
              <a:rPr lang="ru-RU" sz="2000" dirty="0" smtClean="0">
                <a:solidFill>
                  <a:srgbClr val="00B050"/>
                </a:solidFill>
              </a:rPr>
              <a:t>),</a:t>
            </a:r>
          </a:p>
          <a:p>
            <a:r>
              <a:rPr lang="ru-RU" sz="2000" dirty="0" err="1" smtClean="0"/>
              <a:t>Матур</a:t>
            </a:r>
            <a:r>
              <a:rPr lang="ru-RU" sz="2000" dirty="0" smtClean="0"/>
              <a:t> </a:t>
            </a:r>
            <a:r>
              <a:rPr lang="ru-RU" sz="2000" dirty="0" err="1" smtClean="0"/>
              <a:t>урыннар</a:t>
            </a:r>
            <a:r>
              <a:rPr lang="ru-RU" sz="2000" dirty="0" smtClean="0"/>
              <a:t> </a:t>
            </a:r>
            <a:r>
              <a:rPr lang="ru-RU" sz="2000" dirty="0" err="1" smtClean="0"/>
              <a:t>күрдек          </a:t>
            </a:r>
            <a:r>
              <a:rPr lang="ru-RU" sz="2000" dirty="0" smtClean="0">
                <a:solidFill>
                  <a:srgbClr val="00B050"/>
                </a:solidFill>
              </a:rPr>
              <a:t>(</a:t>
            </a:r>
            <a:r>
              <a:rPr lang="ru-RU" sz="2000" dirty="0" err="1" smtClean="0">
                <a:solidFill>
                  <a:srgbClr val="00B050"/>
                </a:solidFill>
              </a:rPr>
              <a:t>кулларны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җәяләр</a:t>
            </a:r>
            <a:r>
              <a:rPr lang="ru-RU" sz="2000" dirty="0" smtClean="0">
                <a:solidFill>
                  <a:srgbClr val="00B050"/>
                </a:solidFill>
              </a:rPr>
              <a:t>):</a:t>
            </a:r>
          </a:p>
          <a:p>
            <a:r>
              <a:rPr lang="ru-RU" sz="2000" dirty="0" smtClean="0"/>
              <a:t>Тун </a:t>
            </a:r>
            <a:r>
              <a:rPr lang="ru-RU" sz="2000" dirty="0" err="1" smtClean="0"/>
              <a:t>кигән каен</a:t>
            </a:r>
            <a:r>
              <a:rPr lang="ru-RU" sz="2000" dirty="0" smtClean="0"/>
              <a:t> </a:t>
            </a:r>
            <a:r>
              <a:rPr lang="ru-RU" sz="2000" dirty="0" err="1" smtClean="0"/>
              <a:t>уңда            </a:t>
            </a:r>
            <a:r>
              <a:rPr lang="ru-RU" sz="2000" dirty="0" smtClean="0">
                <a:solidFill>
                  <a:srgbClr val="00B050"/>
                </a:solidFill>
              </a:rPr>
              <a:t>(</a:t>
            </a:r>
            <a:r>
              <a:rPr lang="ru-RU" sz="2000" dirty="0" err="1" smtClean="0">
                <a:solidFill>
                  <a:srgbClr val="00B050"/>
                </a:solidFill>
              </a:rPr>
              <a:t>күрсәтәләр</a:t>
            </a:r>
            <a:r>
              <a:rPr lang="ru-RU" sz="20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ru-RU" sz="2000" dirty="0" err="1" smtClean="0"/>
              <a:t>Ямь-яшел</a:t>
            </a:r>
            <a:r>
              <a:rPr lang="ru-RU" sz="2000" dirty="0" smtClean="0"/>
              <a:t> </a:t>
            </a:r>
            <a:r>
              <a:rPr lang="ru-RU" sz="2000" dirty="0" err="1" smtClean="0"/>
              <a:t>чыршы</a:t>
            </a:r>
            <a:r>
              <a:rPr lang="ru-RU" sz="2000" dirty="0" smtClean="0"/>
              <a:t> </a:t>
            </a:r>
            <a:r>
              <a:rPr lang="ru-RU" sz="2000" dirty="0" err="1" smtClean="0"/>
              <a:t>сулда</a:t>
            </a:r>
            <a:r>
              <a:rPr lang="ru-RU" sz="2000" dirty="0" smtClean="0"/>
              <a:t>         </a:t>
            </a:r>
            <a:r>
              <a:rPr lang="ru-RU" sz="2000" dirty="0" err="1" smtClean="0">
                <a:solidFill>
                  <a:srgbClr val="00B050"/>
                </a:solidFill>
              </a:rPr>
              <a:t>(</a:t>
            </a:r>
            <a:r>
              <a:rPr lang="ru-RU" sz="2000" dirty="0" err="1" smtClean="0">
                <a:solidFill>
                  <a:srgbClr val="00B050"/>
                </a:solidFill>
              </a:rPr>
              <a:t>күрсәтәләр</a:t>
            </a:r>
            <a:r>
              <a:rPr lang="ru-RU" sz="2000" dirty="0" smtClean="0">
                <a:solidFill>
                  <a:srgbClr val="00B050"/>
                </a:solidFill>
              </a:rPr>
              <a:t>),</a:t>
            </a:r>
          </a:p>
          <a:p>
            <a:r>
              <a:rPr lang="ru-RU" sz="2000" dirty="0" smtClean="0"/>
              <a:t>Кар </a:t>
            </a:r>
            <a:r>
              <a:rPr lang="ru-RU" sz="2000" dirty="0" err="1" smtClean="0"/>
              <a:t>бөртекләре </a:t>
            </a:r>
            <a:r>
              <a:rPr lang="ru-RU" sz="2000" dirty="0" err="1" smtClean="0"/>
              <a:t>оча</a:t>
            </a:r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rgbClr val="00B050"/>
                </a:solidFill>
              </a:rPr>
              <a:t>(</a:t>
            </a:r>
            <a:r>
              <a:rPr lang="ru-RU" sz="2000" dirty="0" err="1" smtClean="0">
                <a:solidFill>
                  <a:srgbClr val="00B050"/>
                </a:solidFill>
              </a:rPr>
              <a:t>очу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хәрәкәте</a:t>
            </a:r>
            <a:r>
              <a:rPr lang="ru-RU" sz="2000" dirty="0" smtClean="0">
                <a:solidFill>
                  <a:srgbClr val="00B050"/>
                </a:solidFill>
              </a:rPr>
              <a:t>),</a:t>
            </a:r>
          </a:p>
          <a:p>
            <a:r>
              <a:rPr lang="ru-RU" sz="2000" dirty="0" err="1" smtClean="0"/>
              <a:t>Әйләнеп җирне коча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Әнә куян</a:t>
            </a:r>
            <a:r>
              <a:rPr lang="ru-RU" sz="2000" dirty="0" smtClean="0"/>
              <a:t> </a:t>
            </a:r>
            <a:r>
              <a:rPr lang="ru-RU" sz="2000" dirty="0" err="1" smtClean="0"/>
              <a:t>сикерә                   </a:t>
            </a:r>
            <a:r>
              <a:rPr lang="ru-RU" sz="2000" dirty="0" err="1" smtClean="0">
                <a:solidFill>
                  <a:srgbClr val="00B050"/>
                </a:solidFill>
              </a:rPr>
              <a:t>(</a:t>
            </a:r>
            <a:r>
              <a:rPr lang="ru-RU" sz="2000" dirty="0" err="1" smtClean="0">
                <a:solidFill>
                  <a:srgbClr val="00B050"/>
                </a:solidFill>
              </a:rPr>
              <a:t>сикерәләр</a:t>
            </a:r>
            <a:r>
              <a:rPr lang="ru-RU" sz="2000" dirty="0" smtClean="0">
                <a:solidFill>
                  <a:srgbClr val="00B050"/>
                </a:solidFill>
              </a:rPr>
              <a:t>),</a:t>
            </a:r>
          </a:p>
          <a:p>
            <a:r>
              <a:rPr lang="ru-RU" sz="2000" dirty="0" err="1" smtClean="0"/>
              <a:t>Ул</a:t>
            </a:r>
            <a:r>
              <a:rPr lang="ru-RU" sz="2000" dirty="0" smtClean="0"/>
              <a:t> </a:t>
            </a:r>
            <a:r>
              <a:rPr lang="ru-RU" sz="2000" dirty="0" err="1" smtClean="0"/>
              <a:t>бүредән </a:t>
            </a:r>
            <a:r>
              <a:rPr lang="ru-RU" sz="2000" dirty="0" err="1" smtClean="0"/>
              <a:t>элдертә           </a:t>
            </a:r>
            <a:r>
              <a:rPr lang="ru-RU" sz="2000" dirty="0" smtClean="0">
                <a:solidFill>
                  <a:srgbClr val="00B050"/>
                </a:solidFill>
              </a:rPr>
              <a:t>(</a:t>
            </a:r>
            <a:r>
              <a:rPr lang="ru-RU" sz="2000" dirty="0" err="1" smtClean="0">
                <a:solidFill>
                  <a:srgbClr val="00B050"/>
                </a:solidFill>
              </a:rPr>
              <a:t>урында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йөгерәләр</a:t>
            </a:r>
            <a:r>
              <a:rPr lang="ru-RU" sz="2000" dirty="0" smtClean="0">
                <a:solidFill>
                  <a:srgbClr val="00B050"/>
                </a:solidFill>
              </a:rPr>
              <a:t>),</a:t>
            </a:r>
          </a:p>
          <a:p>
            <a:r>
              <a:rPr lang="ru-RU" sz="2000" dirty="0" smtClean="0"/>
              <a:t>Без </a:t>
            </a:r>
            <a:r>
              <a:rPr lang="ru-RU" sz="2000" dirty="0" err="1" smtClean="0"/>
              <a:t>дә аннан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качабыз</a:t>
            </a:r>
            <a:r>
              <a:rPr lang="ru-RU" sz="2000" dirty="0" smtClean="0"/>
              <a:t>             </a:t>
            </a:r>
            <a:r>
              <a:rPr lang="ru-RU" sz="2000" dirty="0" smtClean="0">
                <a:solidFill>
                  <a:srgbClr val="00B050"/>
                </a:solidFill>
              </a:rPr>
              <a:t>(</a:t>
            </a:r>
            <a:r>
              <a:rPr lang="ru-RU" sz="2000" dirty="0" err="1" smtClean="0">
                <a:solidFill>
                  <a:srgbClr val="00B050"/>
                </a:solidFill>
              </a:rPr>
              <a:t>иеләләр</a:t>
            </a:r>
            <a:r>
              <a:rPr lang="ru-RU" sz="2000" dirty="0" smtClean="0">
                <a:solidFill>
                  <a:srgbClr val="00B050"/>
                </a:solidFill>
              </a:rPr>
              <a:t>),</a:t>
            </a:r>
          </a:p>
          <a:p>
            <a:r>
              <a:rPr lang="ru-RU" sz="2000" dirty="0" err="1" smtClean="0"/>
              <a:t>Тапмас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безне</a:t>
            </a:r>
            <a:r>
              <a:rPr lang="ru-RU" sz="2000" dirty="0" smtClean="0"/>
              <a:t> </a:t>
            </a:r>
            <a:r>
              <a:rPr lang="ru-RU" sz="2000" dirty="0" err="1" smtClean="0"/>
              <a:t>ул</a:t>
            </a:r>
            <a:r>
              <a:rPr lang="ru-RU" sz="2000" dirty="0" smtClean="0"/>
              <a:t> </a:t>
            </a:r>
            <a:r>
              <a:rPr lang="ru-RU" sz="2000" dirty="0" err="1" smtClean="0"/>
              <a:t>явыз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Аю</a:t>
            </a:r>
            <a:r>
              <a:rPr lang="ru-RU" sz="2000" dirty="0" smtClean="0"/>
              <a:t> </a:t>
            </a:r>
            <a:r>
              <a:rPr lang="ru-RU" sz="2000" dirty="0" err="1" smtClean="0"/>
              <a:t>бабай</a:t>
            </a:r>
            <a:r>
              <a:rPr lang="ru-RU" sz="2000" dirty="0" smtClean="0"/>
              <a:t> ял </a:t>
            </a:r>
            <a:r>
              <a:rPr lang="ru-RU" sz="2000" dirty="0" err="1" smtClean="0"/>
              <a:t>итә                     </a:t>
            </a:r>
            <a:r>
              <a:rPr lang="ru-RU" sz="2000" dirty="0" smtClean="0">
                <a:solidFill>
                  <a:srgbClr val="00B050"/>
                </a:solidFill>
              </a:rPr>
              <a:t>(</a:t>
            </a:r>
            <a:r>
              <a:rPr lang="ru-RU" sz="2000" dirty="0" err="1" smtClean="0">
                <a:solidFill>
                  <a:srgbClr val="00B050"/>
                </a:solidFill>
              </a:rPr>
              <a:t>йоклыйлар</a:t>
            </a:r>
            <a:r>
              <a:rPr lang="ru-RU" sz="2000" dirty="0" smtClean="0">
                <a:solidFill>
                  <a:srgbClr val="00B050"/>
                </a:solidFill>
              </a:rPr>
              <a:t>),</a:t>
            </a:r>
          </a:p>
          <a:p>
            <a:r>
              <a:rPr lang="ru-RU" sz="2000" dirty="0" err="1" smtClean="0"/>
              <a:t>Кызылтүшләр </a:t>
            </a:r>
            <a:r>
              <a:rPr lang="ru-RU" sz="2000" dirty="0" err="1" smtClean="0"/>
              <a:t>очалар</a:t>
            </a:r>
            <a:r>
              <a:rPr lang="ru-RU" sz="2000" dirty="0" smtClean="0"/>
              <a:t>                  </a:t>
            </a:r>
            <a:r>
              <a:rPr lang="ru-RU" sz="2000" dirty="0" smtClean="0">
                <a:solidFill>
                  <a:srgbClr val="00B050"/>
                </a:solidFill>
              </a:rPr>
              <a:t>(</a:t>
            </a:r>
            <a:r>
              <a:rPr lang="ru-RU" sz="2000" dirty="0" err="1" smtClean="0">
                <a:solidFill>
                  <a:srgbClr val="00B050"/>
                </a:solidFill>
              </a:rPr>
              <a:t>очалар</a:t>
            </a:r>
            <a:r>
              <a:rPr lang="ru-RU" sz="2000" dirty="0" smtClean="0">
                <a:solidFill>
                  <a:srgbClr val="00B050"/>
                </a:solidFill>
              </a:rPr>
              <a:t>),</a:t>
            </a:r>
          </a:p>
          <a:p>
            <a:r>
              <a:rPr lang="ru-RU" sz="2000" dirty="0" err="1" smtClean="0"/>
              <a:t>Бигрәк матур</a:t>
            </a:r>
            <a:r>
              <a:rPr lang="ru-RU" sz="2000" dirty="0" smtClean="0"/>
              <a:t> </a:t>
            </a:r>
            <a:r>
              <a:rPr lang="ru-RU" sz="2000" dirty="0" err="1" smtClean="0"/>
              <a:t>шул</a:t>
            </a:r>
            <a:r>
              <a:rPr lang="ru-RU" sz="2000" dirty="0" smtClean="0"/>
              <a:t> </a:t>
            </a:r>
            <a:r>
              <a:rPr lang="ru-RU" sz="2000" dirty="0" err="1" smtClean="0"/>
              <a:t>алар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Урманда</a:t>
            </a:r>
            <a:r>
              <a:rPr lang="ru-RU" sz="2000" dirty="0" smtClean="0"/>
              <a:t> </a:t>
            </a:r>
            <a:r>
              <a:rPr lang="ru-RU" sz="2000" dirty="0" err="1" smtClean="0"/>
              <a:t>рәхәт булса</a:t>
            </a:r>
            <a:r>
              <a:rPr lang="ru-RU" sz="2000" dirty="0" smtClean="0"/>
              <a:t> да</a:t>
            </a:r>
          </a:p>
          <a:p>
            <a:r>
              <a:rPr lang="ru-RU" sz="2000" dirty="0" err="1" smtClean="0"/>
              <a:t>Дәрес көтә </a:t>
            </a:r>
            <a:r>
              <a:rPr lang="ru-RU" sz="2000" dirty="0" err="1" smtClean="0"/>
              <a:t>балалар</a:t>
            </a:r>
            <a:r>
              <a:rPr lang="ru-RU" sz="2000" dirty="0" smtClean="0"/>
              <a:t>                   </a:t>
            </a:r>
            <a:r>
              <a:rPr lang="ru-RU" sz="2000" dirty="0" smtClean="0">
                <a:solidFill>
                  <a:srgbClr val="00B050"/>
                </a:solidFill>
              </a:rPr>
              <a:t>(</a:t>
            </a:r>
            <a:r>
              <a:rPr lang="ru-RU" sz="2000" dirty="0" err="1" smtClean="0">
                <a:solidFill>
                  <a:srgbClr val="00B050"/>
                </a:solidFill>
              </a:rPr>
              <a:t>Урыннарга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утыралар</a:t>
            </a:r>
            <a:r>
              <a:rPr lang="ru-RU" sz="2000" dirty="0" smtClean="0">
                <a:solidFill>
                  <a:srgbClr val="00B050"/>
                </a:solidFill>
              </a:rPr>
              <a:t>).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00B050"/>
                </a:solidFill>
              </a:rPr>
              <a:t>АРТЫК  СҮЗНЕ  ТАП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КАДАК</a:t>
            </a:r>
          </a:p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ДӨЯ</a:t>
            </a:r>
          </a:p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ДУҢГЫЗ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ДИНОЗАВР</a:t>
            </a:r>
            <a:endParaRPr lang="tt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00B050"/>
                </a:solidFill>
              </a:rPr>
              <a:t>АРТЫК  СҮЗНЕ  ТАП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ДӘРЕСЛЕК</a:t>
            </a:r>
          </a:p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ДӘФТӘР</a:t>
            </a:r>
          </a:p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КӨНДӘЛЕК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ДАРУ</a:t>
            </a:r>
            <a:endParaRPr lang="tt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00B050"/>
                </a:solidFill>
              </a:rPr>
              <a:t>САУ   БУЛЫГЫЗ!!!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6929454" y="6572272"/>
            <a:ext cx="2214546" cy="2857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5" name="i-main-pic" descr="Картинка 83 из 1315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2871788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ДА- ДӘ</a:t>
            </a:r>
          </a:p>
          <a:p>
            <a:pPr>
              <a:buNone/>
            </a:pPr>
            <a:r>
              <a:rPr lang="tt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ДУ- ДҮ</a:t>
            </a:r>
          </a:p>
          <a:p>
            <a:pPr>
              <a:buNone/>
            </a:pPr>
            <a:r>
              <a:rPr lang="tt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ДО- ДӨ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1"/>
            <a:ext cx="7000924" cy="397193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tt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ДӘҮ</a:t>
            </a:r>
          </a:p>
          <a:p>
            <a:pPr algn="ctr">
              <a:buFont typeface="Arial" charset="0"/>
              <a:buNone/>
            </a:pPr>
            <a:r>
              <a:rPr lang="tt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ДАРУ</a:t>
            </a:r>
          </a:p>
          <a:p>
            <a:pPr algn="ctr">
              <a:buFont typeface="Arial" charset="0"/>
              <a:buNone/>
            </a:pPr>
            <a:r>
              <a:rPr lang="tt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ДУС</a:t>
            </a:r>
          </a:p>
          <a:p>
            <a:pPr>
              <a:buFont typeface="Arial" charset="0"/>
              <a:buNone/>
            </a:pPr>
            <a:endParaRPr lang="tt-RU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sz="8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ИНӘ</a:t>
            </a:r>
          </a:p>
          <a:p>
            <a:pPr algn="ctr">
              <a:buNone/>
            </a:pP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ИНАР</a:t>
            </a:r>
          </a:p>
          <a:p>
            <a:pPr algn="ctr">
              <a:buNone/>
            </a:pP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</a:t>
            </a: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</a:t>
            </a:r>
          </a:p>
          <a:p>
            <a:pPr algn="ctr">
              <a:buNone/>
            </a:pP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ИНАР</a:t>
            </a:r>
          </a:p>
          <a:p>
            <a:pPr algn="ctr">
              <a:buNone/>
            </a:pP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ИНАРА</a:t>
            </a:r>
          </a:p>
          <a:p>
            <a:pPr>
              <a:buNone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ДӘРЕС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Нияз\Desktop\0001-001-Adaptatsija-uchaschikhsja-5-kh-klassov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479767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ДӘРЕСЛЕК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ияз\Desktop\1251310863_bukv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ДӘФТӘР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Нияз\Desktop\1Nrp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6087" y="1839119"/>
            <a:ext cx="31718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КӨНДӘЛЕК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Нияз\Desktop\57723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РАДИО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ияз\Desktop\33012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86781"/>
            <a:ext cx="3810000" cy="311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138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Слайд 1</vt:lpstr>
      <vt:lpstr>Слайд 2</vt:lpstr>
      <vt:lpstr>Слайд 3</vt:lpstr>
      <vt:lpstr>Слайд 4</vt:lpstr>
      <vt:lpstr>ДӘРЕС</vt:lpstr>
      <vt:lpstr>ДӘРЕСЛЕК</vt:lpstr>
      <vt:lpstr>ДӘФТӘР</vt:lpstr>
      <vt:lpstr>КӨНДӘЛЕК</vt:lpstr>
      <vt:lpstr>РАДИО</vt:lpstr>
      <vt:lpstr>ДАРУ</vt:lpstr>
      <vt:lpstr>ДИНОЗАВР</vt:lpstr>
      <vt:lpstr>ДУҢГЫЗ</vt:lpstr>
      <vt:lpstr>ДӨЯ</vt:lpstr>
      <vt:lpstr>КАДАК</vt:lpstr>
      <vt:lpstr>    </vt:lpstr>
      <vt:lpstr>АРТЫК  СҮЗНЕ  ТАП </vt:lpstr>
      <vt:lpstr>АРТЫК  СҮЗНЕ  ТАП </vt:lpstr>
      <vt:lpstr>САУ   БУЛЫГЫЗ!!!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Нияз</cp:lastModifiedBy>
  <cp:revision>6</cp:revision>
  <dcterms:created xsi:type="dcterms:W3CDTF">2008-10-16T00:38:52Z</dcterms:created>
  <dcterms:modified xsi:type="dcterms:W3CDTF">2014-12-04T16:19:17Z</dcterms:modified>
</cp:coreProperties>
</file>