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11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83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24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92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45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24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25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9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54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90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97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71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Новая папка\images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94"/>
          <a:stretch/>
        </p:blipFill>
        <p:spPr bwMode="auto">
          <a:xfrm>
            <a:off x="13772" y="1844824"/>
            <a:ext cx="9130228" cy="436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4700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Arial Black" pitchFamily="34" charset="0"/>
              </a:rPr>
              <a:t>Написание НЕ с деепричастиями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6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7020272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/>
              <a:t>(Не)дыша, (</a:t>
            </a:r>
            <a:r>
              <a:rPr lang="ru-RU" sz="3600" b="1" dirty="0"/>
              <a:t>не)</a:t>
            </a:r>
            <a:r>
              <a:rPr lang="ru-RU" sz="3600" b="1" dirty="0" err="1"/>
              <a:t>доумевая</a:t>
            </a:r>
            <a:r>
              <a:rPr lang="ru-RU" sz="3600" b="1" dirty="0"/>
              <a:t>, </a:t>
            </a: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/>
              <a:t> </a:t>
            </a:r>
            <a:r>
              <a:rPr lang="ru-RU" sz="3600" b="1" dirty="0"/>
              <a:t>(не)добежав, (не)работая, </a:t>
            </a: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/>
              <a:t>(</a:t>
            </a:r>
            <a:r>
              <a:rPr lang="ru-RU" sz="3600" b="1" dirty="0"/>
              <a:t>не)сломав, (не)выпекая, </a:t>
            </a: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/>
              <a:t>(</a:t>
            </a:r>
            <a:r>
              <a:rPr lang="ru-RU" sz="3600" b="1" dirty="0"/>
              <a:t>не)доехав</a:t>
            </a:r>
            <a:r>
              <a:rPr lang="ru-RU" sz="3600" b="1" dirty="0" smtClean="0"/>
              <a:t>, (</a:t>
            </a:r>
            <a:r>
              <a:rPr lang="ru-RU" sz="3600" b="1" dirty="0"/>
              <a:t>не)</a:t>
            </a:r>
            <a:r>
              <a:rPr lang="ru-RU" sz="3600" b="1" dirty="0" err="1"/>
              <a:t>победав</a:t>
            </a:r>
            <a:r>
              <a:rPr lang="ru-RU" sz="3600" b="1" dirty="0"/>
              <a:t> </a:t>
            </a: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/>
              <a:t>(</a:t>
            </a:r>
            <a:r>
              <a:rPr lang="ru-RU" sz="3600" b="1" dirty="0"/>
              <a:t>не)показывая, (не) торопясь, (не)интересуясь, (не)досыпая, (</a:t>
            </a:r>
            <a:r>
              <a:rPr lang="ru-RU" sz="3600" b="1" dirty="0" smtClean="0"/>
              <a:t>не)</a:t>
            </a:r>
            <a:r>
              <a:rPr lang="ru-RU" sz="3600" b="1" dirty="0" err="1" smtClean="0"/>
              <a:t>дооценив</a:t>
            </a:r>
            <a:r>
              <a:rPr lang="ru-RU" sz="3600" b="1" dirty="0" smtClean="0"/>
              <a:t>;</a:t>
            </a:r>
            <a:r>
              <a:rPr lang="ru-RU" sz="3600" b="1" dirty="0" smtClean="0"/>
              <a:t> гусар, </a:t>
            </a:r>
            <a:endParaRPr lang="ru-RU" sz="3600" b="1" dirty="0"/>
          </a:p>
          <a:p>
            <a:pPr marL="0" indent="0">
              <a:buNone/>
            </a:pPr>
            <a:r>
              <a:rPr lang="ru-RU" sz="3600" b="1" dirty="0"/>
              <a:t>Веретено, богатырь, извозчик, </a:t>
            </a: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/>
              <a:t>корнет</a:t>
            </a:r>
            <a:r>
              <a:rPr lang="ru-RU" sz="3600" b="1" dirty="0"/>
              <a:t>, барышня, </a:t>
            </a:r>
            <a:r>
              <a:rPr lang="ru-RU" sz="3600" b="1" dirty="0" smtClean="0"/>
              <a:t>боярин</a:t>
            </a:r>
            <a:r>
              <a:rPr lang="ru-RU" sz="3600" b="1" dirty="0"/>
              <a:t>, кафтан, камзол, кокошник, грош, уезд, онучи, </a:t>
            </a:r>
            <a:r>
              <a:rPr lang="ru-RU" sz="3600" b="1" dirty="0" smtClean="0"/>
              <a:t>сказка</a:t>
            </a:r>
            <a:r>
              <a:rPr lang="ru-RU" sz="3600" b="1" dirty="0"/>
              <a:t>, </a:t>
            </a:r>
            <a:r>
              <a:rPr lang="ru-RU" sz="3600" b="1" dirty="0" err="1" smtClean="0"/>
              <a:t>потешка</a:t>
            </a:r>
            <a:endParaRPr lang="ru-RU" sz="3600" b="1" dirty="0"/>
          </a:p>
        </p:txBody>
      </p:sp>
      <p:pic>
        <p:nvPicPr>
          <p:cNvPr id="8194" name="Picture 2" descr="C:\Documents and Settings\Пользователь\Рабочий стол\Новая папка\1440_Russian Folk Patter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508"/>
            <a:ext cx="2051720" cy="179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3" y="5023381"/>
            <a:ext cx="2047875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109" y="3622613"/>
            <a:ext cx="2047875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404" y="1830326"/>
            <a:ext cx="2047875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05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6600" dirty="0" smtClean="0">
                <a:latin typeface="Arial Black" pitchFamily="34" charset="0"/>
              </a:rPr>
              <a:t>Урок, как…</a:t>
            </a:r>
          </a:p>
          <a:p>
            <a:r>
              <a:rPr lang="ru-RU" sz="6600" dirty="0" smtClean="0">
                <a:latin typeface="Arial Black" pitchFamily="34" charset="0"/>
              </a:rPr>
              <a:t>Сказка – </a:t>
            </a:r>
          </a:p>
          <a:p>
            <a:r>
              <a:rPr lang="ru-RU" sz="6600" dirty="0">
                <a:latin typeface="Arial Black" pitchFamily="34" charset="0"/>
              </a:rPr>
              <a:t>Б</a:t>
            </a:r>
            <a:r>
              <a:rPr lang="ru-RU" sz="6600" dirty="0" smtClean="0">
                <a:latin typeface="Arial Black" pitchFamily="34" charset="0"/>
              </a:rPr>
              <a:t>ылина – </a:t>
            </a:r>
          </a:p>
          <a:p>
            <a:r>
              <a:rPr lang="ru-RU" sz="6600" dirty="0" smtClean="0">
                <a:latin typeface="Arial Black" pitchFamily="34" charset="0"/>
              </a:rPr>
              <a:t>Пословица - </a:t>
            </a:r>
            <a:endParaRPr lang="ru-RU" sz="6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8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Пользователь\Рабочий стол\Новая папка\1386144728_df51e2cc3d4a58171931ea49dbe8bc1c_origi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94"/>
          <a:stretch/>
        </p:blipFill>
        <p:spPr bwMode="auto">
          <a:xfrm>
            <a:off x="1403648" y="0"/>
            <a:ext cx="6192688" cy="679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92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8532440" cy="6741368"/>
          </a:xfrm>
        </p:spPr>
        <p:txBody>
          <a:bodyPr/>
          <a:lstStyle/>
          <a:p>
            <a:pPr marL="0" indent="0" algn="ctr">
              <a:buNone/>
            </a:pPr>
            <a:r>
              <a:rPr lang="ru-RU" sz="8000" dirty="0" smtClean="0">
                <a:latin typeface="Arial Black" pitchFamily="34" charset="0"/>
              </a:rPr>
              <a:t>Фольклор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3074" name="Picture 2" descr="C:\Documents and Settings\Пользователь\Рабочий стол\Новая папка\251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624736" cy="53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36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507288" cy="6597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>
                <a:latin typeface="Arial Black" pitchFamily="34" charset="0"/>
              </a:rPr>
              <a:t>Былина</a:t>
            </a:r>
            <a:endParaRPr lang="ru-RU" sz="9600" b="1" dirty="0">
              <a:latin typeface="Arial Black" pitchFamily="34" charset="0"/>
            </a:endParaRPr>
          </a:p>
        </p:txBody>
      </p:sp>
      <p:pic>
        <p:nvPicPr>
          <p:cNvPr id="4098" name="Picture 2" descr="C:\Documents and Settings\Пользователь\Рабочий стол\Новая папка\42914.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03" y="1412776"/>
            <a:ext cx="7642199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8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b="1" dirty="0" err="1" smtClean="0">
                <a:latin typeface="Arial Black" pitchFamily="34" charset="0"/>
              </a:rPr>
              <a:t>Потешка</a:t>
            </a:r>
            <a:endParaRPr lang="ru-RU" sz="9600" b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33" y="1556792"/>
            <a:ext cx="4680520" cy="5069160"/>
          </a:xfrm>
        </p:spPr>
        <p:txBody>
          <a:bodyPr/>
          <a:lstStyle/>
          <a:p>
            <a:pPr marL="0" indent="0">
              <a:buNone/>
            </a:pPr>
            <a:r>
              <a:rPr lang="ru-RU" sz="4000" i="1" dirty="0" smtClean="0">
                <a:latin typeface="Arial Black" pitchFamily="34" charset="0"/>
              </a:rPr>
              <a:t>Вьюшки, вьюшки,</a:t>
            </a:r>
          </a:p>
          <a:p>
            <a:pPr marL="0" indent="0">
              <a:buNone/>
            </a:pPr>
            <a:r>
              <a:rPr lang="ru-RU" sz="4000" i="1" dirty="0" smtClean="0">
                <a:latin typeface="Arial Black" pitchFamily="34" charset="0"/>
              </a:rPr>
              <a:t>Вьюшки вью,</a:t>
            </a:r>
          </a:p>
          <a:p>
            <a:pPr marL="0" indent="0">
              <a:buNone/>
            </a:pPr>
            <a:r>
              <a:rPr lang="ru-RU" sz="4000" i="1" dirty="0" smtClean="0">
                <a:latin typeface="Arial Black" pitchFamily="34" charset="0"/>
              </a:rPr>
              <a:t>Колотушки колочу,</a:t>
            </a:r>
          </a:p>
          <a:p>
            <a:pPr marL="0" indent="0">
              <a:buNone/>
            </a:pPr>
            <a:r>
              <a:rPr lang="ru-RU" sz="4000" i="1" dirty="0" smtClean="0">
                <a:latin typeface="Arial Black" pitchFamily="34" charset="0"/>
              </a:rPr>
              <a:t>Приколачиваю.</a:t>
            </a:r>
          </a:p>
          <a:p>
            <a:endParaRPr lang="ru-RU" dirty="0"/>
          </a:p>
        </p:txBody>
      </p:sp>
      <p:pic>
        <p:nvPicPr>
          <p:cNvPr id="5122" name="Picture 2" descr="C:\Documents and Settings\Пользователь\Рабочий стол\Новая папка\13-300x2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067" y="1556792"/>
            <a:ext cx="461347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38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Найти Д.О., выделить, разобрать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8686800" cy="50417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Arial Black" pitchFamily="34" charset="0"/>
              </a:rPr>
              <a:t>В древности в школах дети учились писать палочкой на сырых глиняных дощечках короткие формулы народной мудрости - пословицы. Они есть практически у каждого народа. Так из поколения в поколение, передавая полезный жизненный опыт, люди создавали пословицы.</a:t>
            </a: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69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1556792"/>
            <a:ext cx="4186808" cy="295232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 Black" pitchFamily="34" charset="0"/>
              </a:rPr>
              <a:t>Ненавидя</a:t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негодуя</a:t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недоумевая</a:t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>
                <a:latin typeface="Arial Black" pitchFamily="34" charset="0"/>
              </a:rPr>
              <a:t>невзлюбив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5004048" cy="2304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latin typeface="Arial Black" pitchFamily="34" charset="0"/>
              </a:rPr>
              <a:t>не_ </a:t>
            </a:r>
            <a:r>
              <a:rPr lang="ru-RU" sz="3600" dirty="0" smtClean="0">
                <a:latin typeface="Arial Black" pitchFamily="34" charset="0"/>
              </a:rPr>
              <a:t>задумываясь</a:t>
            </a:r>
          </a:p>
          <a:p>
            <a:pPr marL="0" indent="0">
              <a:buNone/>
            </a:pPr>
            <a:r>
              <a:rPr lang="ru-RU" sz="3600" dirty="0" err="1" smtClean="0">
                <a:latin typeface="Arial Black" pitchFamily="34" charset="0"/>
              </a:rPr>
              <a:t>не_думая</a:t>
            </a:r>
            <a:endParaRPr lang="ru-RU" sz="3600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ru-RU" sz="3600" dirty="0" err="1" smtClean="0">
                <a:latin typeface="Arial Black" pitchFamily="34" charset="0"/>
              </a:rPr>
              <a:t>не_прочитав</a:t>
            </a:r>
            <a:endParaRPr lang="ru-RU" sz="3600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ru-RU" sz="3600" dirty="0" err="1">
                <a:latin typeface="Arial Black" pitchFamily="34" charset="0"/>
              </a:rPr>
              <a:t>не_двигаясь</a:t>
            </a:r>
            <a:endParaRPr lang="ru-RU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34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Пользователь\Рабочий стол\Новая папка\скачанные файлы (1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6" y="0"/>
            <a:ext cx="9124863" cy="711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19" y="0"/>
            <a:ext cx="9252518" cy="7113082"/>
          </a:xfrm>
        </p:spPr>
        <p:txBody>
          <a:bodyPr>
            <a:normAutofit/>
          </a:bodyPr>
          <a:lstStyle/>
          <a:p>
            <a:r>
              <a:rPr lang="ru-RU" sz="6600" b="1" i="1" dirty="0">
                <a:latin typeface="Arial Narrow" pitchFamily="34" charset="0"/>
              </a:rPr>
              <a:t>Не зная броду, не суйся в воду</a:t>
            </a:r>
            <a:endParaRPr lang="ru-RU" sz="6600" b="1" dirty="0">
              <a:latin typeface="Arial Narrow" pitchFamily="34" charset="0"/>
            </a:endParaRPr>
          </a:p>
          <a:p>
            <a:r>
              <a:rPr lang="ru-RU" sz="6600" b="1" i="1" dirty="0">
                <a:latin typeface="Arial Narrow" pitchFamily="34" charset="0"/>
              </a:rPr>
              <a:t>Не делая добра другим, не жди его для себя</a:t>
            </a:r>
            <a:endParaRPr lang="ru-RU" sz="6600" b="1" dirty="0">
              <a:latin typeface="Arial Narrow" pitchFamily="34" charset="0"/>
            </a:endParaRPr>
          </a:p>
          <a:p>
            <a:r>
              <a:rPr lang="ru-RU" sz="6600" b="1" i="1" dirty="0">
                <a:latin typeface="Arial Narrow" pitchFamily="34" charset="0"/>
              </a:rPr>
              <a:t>Негодуя, решения не </a:t>
            </a:r>
            <a:r>
              <a:rPr lang="ru-RU" sz="6600" b="1" i="1" dirty="0" smtClean="0">
                <a:latin typeface="Arial Narrow" pitchFamily="34" charset="0"/>
              </a:rPr>
              <a:t>примешь</a:t>
            </a:r>
            <a:endParaRPr lang="ru-RU" sz="66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0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Пользователь\Рабочий стол\Новая папка\скачанные файлы (1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6" y="0"/>
            <a:ext cx="9124863" cy="7113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19" y="0"/>
            <a:ext cx="9252518" cy="7113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b="1" i="1" dirty="0" smtClean="0">
                <a:latin typeface="Arial Narrow" pitchFamily="34" charset="0"/>
              </a:rPr>
              <a:t>Не </a:t>
            </a:r>
            <a:r>
              <a:rPr lang="ru-RU" sz="7200" b="1" i="1" dirty="0">
                <a:latin typeface="Arial Narrow" pitchFamily="34" charset="0"/>
              </a:rPr>
              <a:t>взявшись за топор, избы не </a:t>
            </a:r>
            <a:r>
              <a:rPr lang="ru-RU" sz="7200" b="1" i="1" dirty="0" smtClean="0">
                <a:latin typeface="Arial Narrow" pitchFamily="34" charset="0"/>
              </a:rPr>
              <a:t>срубишь</a:t>
            </a:r>
          </a:p>
          <a:p>
            <a:pPr marL="0" indent="0">
              <a:buNone/>
            </a:pPr>
            <a:endParaRPr lang="ru-RU" sz="7200" b="1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ru-RU" sz="7200" b="1" i="1" dirty="0">
                <a:latin typeface="Arial Narrow" pitchFamily="34" charset="0"/>
              </a:rPr>
              <a:t>Работать не покладая рук</a:t>
            </a:r>
            <a:endParaRPr lang="ru-RU" sz="7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01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188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Написание НЕ с деепричастиями</vt:lpstr>
      <vt:lpstr>Презентация PowerPoint</vt:lpstr>
      <vt:lpstr>Презентация PowerPoint</vt:lpstr>
      <vt:lpstr>Презентация PowerPoint</vt:lpstr>
      <vt:lpstr>Потешка</vt:lpstr>
      <vt:lpstr>Найти Д.О., выделить, разобрать</vt:lpstr>
      <vt:lpstr>Ненавидя негодуя недоумевая невзлюбив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Написание НЕ с деепричастиями</dc:title>
  <cp:lastModifiedBy>Пользователь</cp:lastModifiedBy>
  <cp:revision>3</cp:revision>
  <dcterms:modified xsi:type="dcterms:W3CDTF">2014-12-09T09:17:42Z</dcterms:modified>
</cp:coreProperties>
</file>