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00A39-C2AB-4073-B7E1-B4818FFF199A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6382-58AC-472A-AAB7-FBD94A555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E5DD-0D2A-487D-9385-3609CA1CA6D1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7A8E-C192-4243-A5F0-A52EDE5170FF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FEC1-9C00-4D2A-8AE5-3D1D8DFCE0DE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01AC-AD2A-47DD-8878-DA8E7EAA57DB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4D60F-5D85-46DE-B0AB-1CC034BCC490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B859-753E-4A96-A1BA-075762AD832F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867B-922D-4C30-884A-C1FBD9083C9D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09C8-B538-48B8-BD6A-518E8BDD7FF9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84D-7411-4E90-93C7-2096F35EA050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756-2FBA-434E-A4CE-078285400291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BF19-B7D9-4B5B-A181-990031D0B431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8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flipH="1">
            <a:off x="395536" y="4149080"/>
            <a:ext cx="2664296" cy="2369358"/>
          </a:xfrm>
          <a:prstGeom prst="rect">
            <a:avLst/>
          </a:prstGeom>
        </p:spPr>
      </p:pic>
      <p:pic>
        <p:nvPicPr>
          <p:cNvPr id="7" name="Рисунок 6" descr="67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082220" y="3861048"/>
            <a:ext cx="3061780" cy="2796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1F44-BC8C-47D1-9290-810179798ACD}" type="datetime1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46ED-89C9-4628-9C96-A6F9AAA00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Нияз\Desktop\ig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5438787" cy="388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ияз\Desktop\2dd39e5a29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142984"/>
            <a:ext cx="3500462" cy="4214842"/>
          </a:xfrm>
          <a:prstGeom prst="rect">
            <a:avLst/>
          </a:prstGeom>
          <a:noFill/>
        </p:spPr>
      </p:pic>
      <p:pic>
        <p:nvPicPr>
          <p:cNvPr id="9219" name="Picture 3" descr="C:\Users\Нияз\Desktop\98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259555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</a:t>
            </a:r>
            <a:r>
              <a:rPr lang="tt-RU" sz="4000" dirty="0" smtClean="0"/>
              <a:t>К</a:t>
            </a:r>
            <a:r>
              <a:rPr lang="tt-RU" sz="4000" dirty="0" smtClean="0">
                <a:solidFill>
                  <a:srgbClr val="FF0000"/>
                </a:solidFill>
              </a:rPr>
              <a:t>Ү</a:t>
            </a:r>
            <a:r>
              <a:rPr lang="tt-RU" sz="4000" dirty="0" smtClean="0"/>
              <a:t>Б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/>
              <a:t>Л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/>
              <a:t>К</a:t>
            </a:r>
          </a:p>
          <a:p>
            <a:r>
              <a:rPr lang="tt-RU" sz="4000" dirty="0" smtClean="0"/>
              <a:t> </a:t>
            </a:r>
            <a:r>
              <a:rPr lang="tt-RU" sz="4000" dirty="0" smtClean="0"/>
              <a:t>                    К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/>
              <a:t>Б</a:t>
            </a:r>
            <a:r>
              <a:rPr lang="tt-RU" sz="4000" dirty="0" smtClean="0">
                <a:solidFill>
                  <a:srgbClr val="FF0000"/>
                </a:solidFill>
              </a:rPr>
              <a:t>Е</a:t>
            </a:r>
            <a:r>
              <a:rPr lang="tt-RU" sz="4000" dirty="0" smtClean="0"/>
              <a:t>СТ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</a:p>
          <a:p>
            <a:r>
              <a:rPr lang="tt-RU" sz="4000" dirty="0" smtClean="0">
                <a:solidFill>
                  <a:srgbClr val="FF0000"/>
                </a:solidFill>
              </a:rPr>
              <a:t> </a:t>
            </a:r>
            <a:r>
              <a:rPr lang="tt-RU" sz="4000" dirty="0" smtClean="0">
                <a:solidFill>
                  <a:srgbClr val="FF0000"/>
                </a:solidFill>
              </a:rPr>
              <a:t>                     </a:t>
            </a:r>
            <a:r>
              <a:rPr lang="tt-RU" sz="4000" dirty="0" smtClean="0"/>
              <a:t>Т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/>
              <a:t>Р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  <a:r>
              <a:rPr lang="tt-RU" sz="4000" dirty="0" smtClean="0"/>
              <a:t>З</a:t>
            </a:r>
            <a:r>
              <a:rPr lang="tt-RU" sz="4000" dirty="0" smtClean="0">
                <a:solidFill>
                  <a:srgbClr val="FF0000"/>
                </a:solidFill>
              </a:rPr>
              <a:t>Ә</a:t>
            </a:r>
          </a:p>
          <a:p>
            <a:r>
              <a:rPr lang="tt-RU" sz="4000" dirty="0" smtClean="0">
                <a:solidFill>
                  <a:srgbClr val="FF0000"/>
                </a:solidFill>
              </a:rPr>
              <a:t> </a:t>
            </a:r>
            <a:r>
              <a:rPr lang="tt-RU" sz="4000" dirty="0" smtClean="0">
                <a:solidFill>
                  <a:srgbClr val="FF0000"/>
                </a:solidFill>
              </a:rPr>
              <a:t>                          Ә</a:t>
            </a:r>
            <a:r>
              <a:rPr lang="tt-RU" sz="4000" dirty="0" smtClean="0"/>
              <a:t>Б</a:t>
            </a:r>
            <a:r>
              <a:rPr lang="tt-RU" sz="4000" dirty="0" smtClean="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АРТЫК СҮЗНЕ ТАП: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  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-Р</a:t>
            </a:r>
            <a:r>
              <a:rPr lang="tt-RU" dirty="0" smtClean="0">
                <a:solidFill>
                  <a:srgbClr val="FF0000"/>
                </a:solidFill>
              </a:rPr>
              <a:t>Ы</a:t>
            </a:r>
            <a:r>
              <a:rPr lang="tt-RU" dirty="0" smtClean="0"/>
              <a:t>С-Л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Н</a:t>
            </a:r>
          </a:p>
          <a:p>
            <a:r>
              <a:rPr lang="tt-RU" dirty="0" smtClean="0"/>
              <a:t> </a:t>
            </a:r>
            <a:r>
              <a:rPr lang="tt-RU" dirty="0" smtClean="0"/>
              <a:t>                          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Т</a:t>
            </a:r>
          </a:p>
          <a:p>
            <a:r>
              <a:rPr lang="tt-RU" dirty="0" smtClean="0"/>
              <a:t> </a:t>
            </a:r>
            <a:r>
              <a:rPr lang="tt-RU" dirty="0" smtClean="0"/>
              <a:t>                            </a:t>
            </a:r>
            <a:r>
              <a:rPr lang="tt-RU" dirty="0" smtClean="0">
                <a:solidFill>
                  <a:srgbClr val="FF0000"/>
                </a:solidFill>
              </a:rPr>
              <a:t>А-</a:t>
            </a:r>
            <a:r>
              <a:rPr lang="tt-RU" dirty="0" smtClean="0"/>
              <a:t>Ю</a:t>
            </a:r>
          </a:p>
          <a:p>
            <a:r>
              <a:rPr lang="tt-RU" dirty="0" smtClean="0"/>
              <a:t> </a:t>
            </a:r>
            <a:r>
              <a:rPr lang="tt-RU" dirty="0" smtClean="0"/>
              <a:t>                            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r>
              <a:rPr lang="tt-RU" dirty="0" smtClean="0"/>
              <a:t>Л-К</a:t>
            </a:r>
            <a:r>
              <a:rPr lang="tt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Нияз\Desktop\102401121_large_post682406_img1_d5519adfe56bc138453b9723b37823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5238744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яз\Desktop\10402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797438" cy="2971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яз\Desktop\JqGiRC5c57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14290"/>
            <a:ext cx="2357454" cy="1714512"/>
          </a:xfrm>
          <a:prstGeom prst="rect">
            <a:avLst/>
          </a:prstGeom>
          <a:noFill/>
        </p:spPr>
      </p:pic>
      <p:pic>
        <p:nvPicPr>
          <p:cNvPr id="3075" name="Picture 3" descr="C:\Users\Нияз\Desktop\ac196a173f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2357454" cy="2000264"/>
          </a:xfrm>
          <a:prstGeom prst="rect">
            <a:avLst/>
          </a:prstGeom>
          <a:noFill/>
        </p:spPr>
      </p:pic>
      <p:pic>
        <p:nvPicPr>
          <p:cNvPr id="3076" name="Picture 4" descr="C:\Users\Нияз\Desktop\00398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1674" y="0"/>
            <a:ext cx="2192326" cy="1974840"/>
          </a:xfrm>
          <a:prstGeom prst="rect">
            <a:avLst/>
          </a:prstGeom>
          <a:noFill/>
        </p:spPr>
      </p:pic>
      <p:pic>
        <p:nvPicPr>
          <p:cNvPr id="3077" name="Picture 5" descr="C:\Users\Нияз\Desktop\7b817fdd3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2714644" cy="2095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яз\Desktop\6439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43314"/>
            <a:ext cx="2571768" cy="2757494"/>
          </a:xfrm>
          <a:prstGeom prst="rect">
            <a:avLst/>
          </a:prstGeom>
          <a:noFill/>
        </p:spPr>
      </p:pic>
      <p:pic>
        <p:nvPicPr>
          <p:cNvPr id="4099" name="Picture 3" descr="C:\Users\Нияз\Desktop\55658_66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356"/>
            <a:ext cx="2571780" cy="2500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 Владимировна</a:t>
            </a:r>
            <a:endParaRPr lang="ru-RU"/>
          </a:p>
        </p:txBody>
      </p:sp>
      <p:pic>
        <p:nvPicPr>
          <p:cNvPr id="6146" name="Picture 2" descr="C:\Users\Нияз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535785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яз\Desktop\x_3bd0ac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525963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42148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ТАГЫН    НИНДИ   С</a:t>
            </a:r>
            <a:r>
              <a:rPr lang="tt-RU" sz="2400" b="1" dirty="0" smtClean="0"/>
              <a:t>Ү</a:t>
            </a:r>
            <a:r>
              <a:rPr lang="ru-RU" sz="2400" b="1" dirty="0" smtClean="0"/>
              <a:t>ЗЛӘР</a:t>
            </a:r>
          </a:p>
          <a:p>
            <a:r>
              <a:rPr lang="tt-RU" sz="2400" b="1" dirty="0" smtClean="0"/>
              <a:t>БЕЛӘБЕЗ?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16600" dirty="0" smtClean="0">
                <a:solidFill>
                  <a:srgbClr val="FF0000"/>
                </a:solidFill>
              </a:rPr>
              <a:t>Ә</a:t>
            </a:r>
            <a:br>
              <a:rPr lang="tt-RU" sz="16600" dirty="0" smtClean="0">
                <a:solidFill>
                  <a:srgbClr val="FF0000"/>
                </a:solidFill>
              </a:rPr>
            </a:br>
            <a:r>
              <a:rPr lang="tt-RU" sz="16600" dirty="0" smtClean="0">
                <a:solidFill>
                  <a:srgbClr val="FF0000"/>
                </a:solidFill>
              </a:rPr>
              <a:t/>
            </a:r>
            <a:br>
              <a:rPr lang="tt-RU" sz="16600" dirty="0" smtClean="0">
                <a:solidFill>
                  <a:srgbClr val="FF0000"/>
                </a:solidFill>
              </a:rPr>
            </a:br>
            <a:r>
              <a:rPr lang="tt-RU" sz="16600" dirty="0" smtClean="0">
                <a:solidFill>
                  <a:srgbClr val="FF0000"/>
                </a:solidFill>
              </a:rPr>
              <a:t>Ә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Нияз\Desktop\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801809" cy="3857628"/>
          </a:xfrm>
          <a:prstGeom prst="rect">
            <a:avLst/>
          </a:prstGeom>
          <a:noFill/>
        </p:spPr>
      </p:pic>
      <p:pic>
        <p:nvPicPr>
          <p:cNvPr id="8" name="Picture 2" descr="C:\Users\Нияз\Desktop\1259674243_ryirs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000396" cy="2673080"/>
          </a:xfrm>
          <a:prstGeom prst="rect">
            <a:avLst/>
          </a:prstGeom>
          <a:noFill/>
        </p:spPr>
      </p:pic>
      <p:pic>
        <p:nvPicPr>
          <p:cNvPr id="8196" name="Picture 4" descr="C:\Users\Нияз\Desktop\55518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0042"/>
            <a:ext cx="2524129" cy="2476504"/>
          </a:xfrm>
          <a:prstGeom prst="rect">
            <a:avLst/>
          </a:prstGeom>
          <a:noFill/>
        </p:spPr>
      </p:pic>
      <p:pic>
        <p:nvPicPr>
          <p:cNvPr id="8197" name="Picture 5" descr="C:\Users\Нияз\Desktop\0cfabdb58719f25b6c9825a9413cd149thumb640x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714752"/>
            <a:ext cx="2428892" cy="2690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Нияз\Desktop\kiddieland029629st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3043246"/>
          </a:xfrm>
          <a:prstGeom prst="rect">
            <a:avLst/>
          </a:prstGeom>
          <a:noFill/>
        </p:spPr>
      </p:pic>
      <p:pic>
        <p:nvPicPr>
          <p:cNvPr id="7172" name="Picture 4" descr="C:\Users\Нияз\Desktop\004692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442915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ebca9fa58f28cd245cdd93458c8d47bbe6cd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Ә  Ә</vt:lpstr>
      <vt:lpstr>Слайд 8</vt:lpstr>
      <vt:lpstr>Слайд 9</vt:lpstr>
      <vt:lpstr>Слайд 10</vt:lpstr>
      <vt:lpstr>АРТЫК СҮЗНЕ ТАП:</vt:lpstr>
      <vt:lpstr>АРТЫК СҮЗНЕ ТАП: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12</cp:revision>
  <dcterms:created xsi:type="dcterms:W3CDTF">2012-06-11T14:33:47Z</dcterms:created>
  <dcterms:modified xsi:type="dcterms:W3CDTF">2014-09-29T15:49:06Z</dcterms:modified>
</cp:coreProperties>
</file>