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252B-9B87-4059-B906-329CD4F90E18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3B7B-2294-437D-BDE2-AC7E6551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B576-31FA-4CE9-8C5D-34790556C611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E55F-E9E4-4010-95DD-AEDF9825FA25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218D-A7E2-49EE-ADF6-200A1990C054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3D6-B5E5-4D34-A97F-F82BBA15BE2B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3EA1-23D0-4237-B32A-4D6B0A35F8F3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A7-7041-40C9-BAB5-4298FE055D74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6CD4-E44C-4CB8-BAB3-F5D08A18F4D7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6ADF-C88A-4A8C-B91E-EED118C064AF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EE8-5DDF-460D-BA06-93989C58639A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B1A1-C675-489A-AE3F-AE5B93166722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D78F-0AF1-486E-8AF6-E5034962BABB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_7e4a5_c97a440c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4297133">
            <a:off x="7761753" y="5267317"/>
            <a:ext cx="1318673" cy="1085369"/>
          </a:xfrm>
          <a:prstGeom prst="rect">
            <a:avLst/>
          </a:prstGeom>
        </p:spPr>
      </p:pic>
      <p:pic>
        <p:nvPicPr>
          <p:cNvPr id="14" name="Рисунок 13" descr="0_7e4a5_c97a440c_X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876257" y="5772631"/>
            <a:ext cx="1008112" cy="829753"/>
          </a:xfrm>
          <a:prstGeom prst="rect">
            <a:avLst/>
          </a:prstGeom>
        </p:spPr>
      </p:pic>
      <p:pic>
        <p:nvPicPr>
          <p:cNvPr id="12" name="Рисунок 11" descr="0_7e4a5_c97a440c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318673" cy="1085369"/>
          </a:xfrm>
          <a:prstGeom prst="rect">
            <a:avLst/>
          </a:prstGeom>
        </p:spPr>
      </p:pic>
      <p:pic>
        <p:nvPicPr>
          <p:cNvPr id="16" name="Рисунок 15" descr="mila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588224" y="3861048"/>
            <a:ext cx="1905000" cy="1905000"/>
          </a:xfrm>
          <a:prstGeom prst="rect">
            <a:avLst/>
          </a:prstGeom>
        </p:spPr>
      </p:pic>
      <p:pic>
        <p:nvPicPr>
          <p:cNvPr id="11" name="Рисунок 10" descr="0_7e4a5_c97a440c_X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79512" y="5805264"/>
            <a:ext cx="999728" cy="822853"/>
          </a:xfrm>
          <a:prstGeom prst="rect">
            <a:avLst/>
          </a:prstGeom>
        </p:spPr>
      </p:pic>
      <p:pic>
        <p:nvPicPr>
          <p:cNvPr id="10" name="Рисунок 9" descr="0_7e4a5_c97a440c_X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flipH="1" flipV="1">
            <a:off x="1763688" y="5661248"/>
            <a:ext cx="985583" cy="811210"/>
          </a:xfrm>
          <a:prstGeom prst="rect">
            <a:avLst/>
          </a:prstGeom>
        </p:spPr>
      </p:pic>
      <p:pic>
        <p:nvPicPr>
          <p:cNvPr id="8" name="Рисунок 7" descr="0_7e4a5_c97a440c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99592" y="5085184"/>
            <a:ext cx="1318673" cy="1085369"/>
          </a:xfrm>
          <a:prstGeom prst="rect">
            <a:avLst/>
          </a:prstGeom>
        </p:spPr>
      </p:pic>
      <p:pic>
        <p:nvPicPr>
          <p:cNvPr id="7" name="Рисунок 6" descr="babochki.gif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95536" y="3356992"/>
            <a:ext cx="2160240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153C-C305-4BDA-B9DA-33720EB52B55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A37F-F546-4703-81E6-239F2678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9654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яз\Desktop\77769612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21497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400" dirty="0" smtClean="0"/>
              <a:t>МА-РАТ</a:t>
            </a:r>
          </a:p>
          <a:p>
            <a:pPr algn="ctr"/>
            <a:r>
              <a:rPr lang="tt-RU" sz="4400" dirty="0" smtClean="0"/>
              <a:t>МАН-СУР</a:t>
            </a:r>
          </a:p>
          <a:p>
            <a:pPr algn="ctr"/>
            <a:r>
              <a:rPr lang="tt-RU" sz="4400" dirty="0" smtClean="0"/>
              <a:t>МӘ-ДИ-НӘ</a:t>
            </a:r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err="1" smtClean="0"/>
              <a:t>Менә </a:t>
            </a:r>
            <a:r>
              <a:rPr lang="ru-RU" sz="4400" dirty="0" err="1" smtClean="0"/>
              <a:t> бакча</a:t>
            </a:r>
            <a:r>
              <a:rPr lang="ru-RU" sz="4400" dirty="0" smtClean="0"/>
              <a:t>. </a:t>
            </a:r>
            <a:r>
              <a:rPr lang="ru-RU" sz="4400" dirty="0" err="1" smtClean="0"/>
              <a:t>Муса</a:t>
            </a:r>
            <a:r>
              <a:rPr lang="ru-RU" sz="4400" dirty="0" smtClean="0"/>
              <a:t> </a:t>
            </a:r>
            <a:r>
              <a:rPr lang="ru-RU" sz="4400" dirty="0" smtClean="0"/>
              <a:t> </a:t>
            </a:r>
            <a:r>
              <a:rPr lang="ru-RU" sz="4400" dirty="0" err="1" smtClean="0"/>
              <a:t>мәк  </a:t>
            </a:r>
            <a:r>
              <a:rPr lang="ru-RU" sz="4400" dirty="0" smtClean="0"/>
              <a:t>ала</a:t>
            </a:r>
            <a:r>
              <a:rPr lang="ru-RU" sz="4400" dirty="0" smtClean="0"/>
              <a:t>. </a:t>
            </a:r>
            <a:r>
              <a:rPr lang="ru-RU" sz="4400" dirty="0" err="1" smtClean="0"/>
              <a:t>Мәдинә </a:t>
            </a:r>
            <a:r>
              <a:rPr lang="ru-RU" sz="4400" dirty="0" smtClean="0"/>
              <a:t>су </a:t>
            </a:r>
            <a:r>
              <a:rPr lang="ru-RU" sz="4400" dirty="0" err="1" smtClean="0"/>
              <a:t>сибә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Чәчәкләр </a:t>
            </a:r>
            <a:r>
              <a:rPr lang="ru-RU" sz="4400" dirty="0" err="1" smtClean="0"/>
              <a:t>матур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Дәвам итәбез: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Балалар </a:t>
            </a:r>
            <a:r>
              <a:rPr lang="tt-RU" dirty="0" smtClean="0"/>
              <a:t>мәктәпкә </a:t>
            </a:r>
            <a:r>
              <a:rPr lang="tt-RU" dirty="0" smtClean="0"/>
              <a:t>...    Мәктәптә </a:t>
            </a:r>
            <a:r>
              <a:rPr lang="tt-RU" dirty="0" smtClean="0"/>
              <a:t>бүген </a:t>
            </a:r>
            <a:r>
              <a:rPr lang="tt-RU" dirty="0" smtClean="0"/>
              <a:t>... Мәктәптә  күңелле  </a:t>
            </a:r>
            <a:r>
              <a:rPr lang="tt-RU" dirty="0" smtClean="0"/>
              <a:t>музыка </a:t>
            </a:r>
            <a:r>
              <a:rPr lang="tt-RU" dirty="0" smtClean="0"/>
              <a:t>...  </a:t>
            </a:r>
            <a:r>
              <a:rPr lang="tt-RU" dirty="0" smtClean="0"/>
              <a:t>.</a:t>
            </a:r>
            <a:endParaRPr lang="ru-RU" dirty="0" smtClean="0"/>
          </a:p>
          <a:p>
            <a:r>
              <a:rPr lang="tt-RU" dirty="0" smtClean="0"/>
              <a:t>Укучылар укытучыларга </a:t>
            </a:r>
            <a:r>
              <a:rPr lang="tt-RU" dirty="0" smtClean="0"/>
              <a:t>чәчәкләр   ...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143248"/>
            <a:ext cx="8229600" cy="1143000"/>
          </a:xfrm>
        </p:spPr>
        <p:txBody>
          <a:bodyPr/>
          <a:lstStyle/>
          <a:p>
            <a:r>
              <a:rPr lang="tt-RU" dirty="0" smtClean="0"/>
              <a:t>БИК  ЯХШЫ !!!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ияз\Desktop\96026418_large_3a8b544467d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3455173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</a:t>
            </a:r>
            <a:r>
              <a:rPr lang="tt-RU" dirty="0" smtClean="0"/>
              <a:t>ӘК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яз\Desktop\869a76aa55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00201"/>
            <a:ext cx="4367454" cy="354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яз\Desktop\68295427-zitr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4448353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</a:t>
            </a:r>
            <a:r>
              <a:rPr lang="tt-RU" dirty="0" smtClean="0"/>
              <a:t>ЛӘШ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яз\Desktop\3ab7febfe2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28626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МАМЫК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яз\Desktop\vata_medicinskaya_malva_nesterilnaya_hlopkovaya_13093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429156" cy="304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ИМӘН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ияз\Desktop\1364001967_n656kugu5u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4572032" cy="304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М      </a:t>
            </a:r>
            <a:r>
              <a:rPr lang="tt-RU" dirty="0" smtClean="0"/>
              <a:t> ХӘРЕФЕ КЕРГӘН</a:t>
            </a:r>
            <a:br>
              <a:rPr lang="tt-RU" dirty="0" smtClean="0"/>
            </a:br>
            <a:r>
              <a:rPr lang="tt-RU" dirty="0" smtClean="0"/>
              <a:t> КЕШЕ ИСЕМНӘРЕ ӘЙТЕРГӘ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ияз\Desktop\529211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1434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УКЫЙБЫЗ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err="1" smtClean="0"/>
              <a:t>ма</a:t>
            </a:r>
            <a:r>
              <a:rPr lang="ru-RU" sz="5400" dirty="0" smtClean="0"/>
              <a:t>, </a:t>
            </a:r>
            <a:r>
              <a:rPr lang="ru-RU" sz="5400" dirty="0" err="1" smtClean="0"/>
              <a:t>мә, му</a:t>
            </a:r>
            <a:r>
              <a:rPr lang="ru-RU" sz="5400" dirty="0" smtClean="0"/>
              <a:t>, </a:t>
            </a:r>
            <a:r>
              <a:rPr lang="ru-RU" sz="5400" dirty="0" err="1" smtClean="0"/>
              <a:t>мү, </a:t>
            </a:r>
            <a:r>
              <a:rPr lang="ru-RU" sz="5400" dirty="0" smtClean="0"/>
              <a:t>мы, </a:t>
            </a:r>
            <a:r>
              <a:rPr lang="ru-RU" sz="5400" dirty="0" smtClean="0"/>
              <a:t>ми.</a:t>
            </a:r>
          </a:p>
          <a:p>
            <a:r>
              <a:rPr lang="tt-RU" sz="5400" dirty="0" smtClean="0"/>
              <a:t>АЛ-МА, МӘК, ЛИ-МОН</a:t>
            </a:r>
          </a:p>
          <a:p>
            <a:r>
              <a:rPr lang="tt-RU" sz="5400" dirty="0" smtClean="0"/>
              <a:t> </a:t>
            </a:r>
            <a:r>
              <a:rPr lang="tt-RU" sz="5400" dirty="0" smtClean="0"/>
              <a:t>              ИМӘН.</a:t>
            </a:r>
            <a:endParaRPr lang="ru-RU" sz="5400" dirty="0" smtClean="0"/>
          </a:p>
          <a:p>
            <a:endParaRPr lang="ru-RU" sz="54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t-RU" dirty="0" smtClean="0"/>
              <a:t> </a:t>
            </a:r>
            <a:r>
              <a:rPr lang="tt-RU" sz="4400" dirty="0" smtClean="0"/>
              <a:t>ӘМИНӘ</a:t>
            </a:r>
          </a:p>
          <a:p>
            <a:pPr algn="ctr"/>
            <a:r>
              <a:rPr lang="tt-RU" sz="4400" dirty="0" smtClean="0"/>
              <a:t>МУСА</a:t>
            </a:r>
          </a:p>
          <a:p>
            <a:pPr algn="ctr"/>
            <a:r>
              <a:rPr lang="tt-RU" sz="4400" dirty="0" smtClean="0"/>
              <a:t>ӘНИСӘ</a:t>
            </a:r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7eb65373c1981857c7108e14b5d3f2f08476c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МӘК</vt:lpstr>
      <vt:lpstr>лимон</vt:lpstr>
      <vt:lpstr>МИЛӘШ</vt:lpstr>
      <vt:lpstr>МАМЫК</vt:lpstr>
      <vt:lpstr>ИМӘН</vt:lpstr>
      <vt:lpstr>М       ХӘРЕФЕ КЕРГӘН  КЕШЕ ИСЕМНӘРЕ ӘЙТЕРГӘ</vt:lpstr>
      <vt:lpstr>УКЫЙБЫЗ</vt:lpstr>
      <vt:lpstr>АРТЫК СҮЗНЕ ТАП:</vt:lpstr>
      <vt:lpstr>Слайд 10</vt:lpstr>
      <vt:lpstr>Слайд 11</vt:lpstr>
      <vt:lpstr>Дәвам итәбез:</vt:lpstr>
      <vt:lpstr>БИК  ЯХШЫ !!!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7</cp:revision>
  <dcterms:created xsi:type="dcterms:W3CDTF">2012-06-11T16:02:45Z</dcterms:created>
  <dcterms:modified xsi:type="dcterms:W3CDTF">2014-10-23T16:51:47Z</dcterms:modified>
</cp:coreProperties>
</file>