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73" r:id="rId5"/>
    <p:sldId id="274" r:id="rId6"/>
    <p:sldId id="275" r:id="rId7"/>
    <p:sldId id="258" r:id="rId8"/>
    <p:sldId id="261" r:id="rId9"/>
    <p:sldId id="262" r:id="rId10"/>
    <p:sldId id="263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bc15_793076ee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43952" y="4077072"/>
            <a:ext cx="3500047" cy="2780928"/>
          </a:xfrm>
          <a:prstGeom prst="rect">
            <a:avLst/>
          </a:prstGeom>
        </p:spPr>
      </p:pic>
      <p:pic>
        <p:nvPicPr>
          <p:cNvPr id="7" name="Рисунок 6" descr="896fc47642c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-180529" y="4221088"/>
            <a:ext cx="3278525" cy="2933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bc15_793076ee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-1" y="4153212"/>
            <a:ext cx="3347864" cy="27047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96fc47642c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8184" y="4077072"/>
            <a:ext cx="3193953" cy="3017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DF0B-E510-43A4-9BA9-1EA8B71BB58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43C2-FEF8-4B58-B8D0-6629E5F34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яз\Desktop\77769614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-1071594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/>
          </a:bodyPr>
          <a:lstStyle/>
          <a:p>
            <a:r>
              <a:rPr lang="tt-RU" sz="6000" dirty="0" smtClean="0">
                <a:solidFill>
                  <a:schemeClr val="tx1"/>
                </a:solidFill>
              </a:rPr>
              <a:t>БОЛАН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Нияз\Desktop\213885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357850" cy="4067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Ан  ын  ун  он-калын әйтелешле иҗекләр</a:t>
            </a:r>
            <a:endParaRPr lang="ru-RU" dirty="0" smtClean="0"/>
          </a:p>
          <a:p>
            <a:r>
              <a:rPr lang="tt-RU" dirty="0" smtClean="0"/>
              <a:t>Ән  эн  үн  өн- нечкә әйтелешле иҗекләр</a:t>
            </a:r>
            <a:endParaRPr lang="ru-RU" dirty="0" smtClean="0"/>
          </a:p>
          <a:p>
            <a:r>
              <a:rPr lang="tt-RU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На   -     а-на   -   ана    </a:t>
            </a:r>
            <a:endParaRPr lang="ru-RU" dirty="0" smtClean="0"/>
          </a:p>
          <a:p>
            <a:r>
              <a:rPr lang="tt-RU" dirty="0" smtClean="0"/>
              <a:t>  Нә   -    ә-нә    -  әнә   </a:t>
            </a:r>
            <a:endParaRPr lang="ru-RU" dirty="0" smtClean="0"/>
          </a:p>
          <a:p>
            <a:r>
              <a:rPr lang="tt-RU" dirty="0" smtClean="0"/>
              <a:t>  Нә  -  и-нә   -     инә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t-RU" dirty="0" smtClean="0"/>
              <a:t>       </a:t>
            </a:r>
            <a:r>
              <a:rPr lang="tt-RU" sz="6600" dirty="0" smtClean="0"/>
              <a:t>он-өн-ун</a:t>
            </a:r>
            <a:r>
              <a:rPr lang="tt-RU" sz="6600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АРТЫК СҮЗНЕ 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tt-RU" sz="4800" dirty="0" smtClean="0"/>
              <a:t>Нарат</a:t>
            </a:r>
          </a:p>
          <a:p>
            <a:pPr algn="ctr"/>
            <a:r>
              <a:rPr lang="tt-RU" sz="4800" dirty="0" smtClean="0"/>
              <a:t>Каен</a:t>
            </a:r>
          </a:p>
          <a:p>
            <a:pPr algn="ctr"/>
            <a:r>
              <a:rPr lang="tt-RU" sz="4800" dirty="0" smtClean="0"/>
              <a:t> Нәркис</a:t>
            </a:r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АРТЫК СҮЗНЕ 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tt-RU" sz="4800" dirty="0" smtClean="0"/>
              <a:t>НӘФИС</a:t>
            </a:r>
          </a:p>
          <a:p>
            <a:pPr algn="ctr"/>
            <a:r>
              <a:rPr lang="tt-RU" sz="4800" dirty="0" smtClean="0"/>
              <a:t>НАИЛ</a:t>
            </a:r>
          </a:p>
          <a:p>
            <a:pPr algn="ctr"/>
            <a:r>
              <a:rPr lang="tt-RU" sz="4800" dirty="0" smtClean="0"/>
              <a:t> НАИЛӘ</a:t>
            </a:r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АРТЫК СҮЗНЕ 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tt-RU" sz="4800" dirty="0" smtClean="0"/>
              <a:t>ОН</a:t>
            </a:r>
          </a:p>
          <a:p>
            <a:pPr algn="ctr"/>
            <a:r>
              <a:rPr lang="tt-RU" sz="4800" dirty="0" smtClean="0"/>
              <a:t>УТЫН</a:t>
            </a:r>
          </a:p>
          <a:p>
            <a:pPr algn="ctr"/>
            <a:r>
              <a:rPr lang="tt-RU" sz="4800" dirty="0" smtClean="0"/>
              <a:t> НӘРСӘ?</a:t>
            </a:r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tt-RU" sz="4800" dirty="0" smtClean="0"/>
          </a:p>
          <a:p>
            <a:pPr algn="ctr"/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УКЫЙБЫЗ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4800" dirty="0" smtClean="0"/>
              <a:t>Ә</a:t>
            </a:r>
            <a:r>
              <a:rPr lang="tt-RU" dirty="0" smtClean="0"/>
              <a:t>нә   әни.   Мин, әни,  Наилә.</a:t>
            </a:r>
          </a:p>
          <a:p>
            <a:r>
              <a:rPr lang="tt-RU" dirty="0" smtClean="0"/>
              <a:t>Наил белән Нияз.</a:t>
            </a:r>
          </a:p>
          <a:p>
            <a:r>
              <a:rPr lang="tt-RU" dirty="0" smtClean="0"/>
              <a:t>Илнур машина ала.</a:t>
            </a:r>
          </a:p>
          <a:p>
            <a:r>
              <a:rPr lang="tt-RU" dirty="0" smtClean="0"/>
              <a:t>Нил уйный.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t-RU" sz="6000" dirty="0" smtClean="0"/>
              <a:t>Сау булыгыз, </a:t>
            </a:r>
          </a:p>
          <a:p>
            <a:pPr algn="ctr">
              <a:buNone/>
            </a:pPr>
            <a:r>
              <a:rPr lang="tt-RU" sz="6000" dirty="0" smtClean="0"/>
              <a:t>минем нәниләрем!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НАРАТ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ияз\Desktop\pinetreejp_6296527_10614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715000" cy="342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ияз\Desktop\9780--15788090-m750x7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6788945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5572140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 smtClean="0"/>
              <a:t>НӘРКИС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урман</a:t>
            </a:r>
            <a:endParaRPr lang="ru-RU" sz="5400" dirty="0"/>
          </a:p>
        </p:txBody>
      </p:sp>
      <p:pic>
        <p:nvPicPr>
          <p:cNvPr id="1026" name="Picture 2" descr="C:\Users\Нияз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86058"/>
            <a:ext cx="6429420" cy="379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/>
          </a:bodyPr>
          <a:lstStyle/>
          <a:p>
            <a:r>
              <a:rPr lang="tt-RU" sz="6000" dirty="0" smtClean="0">
                <a:solidFill>
                  <a:schemeClr val="tx1"/>
                </a:solidFill>
              </a:rPr>
              <a:t>УТЫН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Нияз\Desktop\cd9e5732927f51001fc6ac84c7d722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459583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600" dirty="0" smtClean="0"/>
              <a:t>челән</a:t>
            </a:r>
            <a:endParaRPr lang="ru-RU" sz="6600" dirty="0"/>
          </a:p>
        </p:txBody>
      </p:sp>
      <p:pic>
        <p:nvPicPr>
          <p:cNvPr id="9218" name="Picture 2" descr="C:\Users\Нияз\Desktop\Vol_096_DY1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ияз\Desktop\218929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6040813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514351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/>
              <a:t>УН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tt-RU" sz="7200" dirty="0" smtClean="0"/>
              <a:t>ЭНӘ</a:t>
            </a:r>
            <a:endParaRPr lang="ru-RU" sz="7200" dirty="0"/>
          </a:p>
        </p:txBody>
      </p:sp>
      <p:pic>
        <p:nvPicPr>
          <p:cNvPr id="6146" name="Picture 2" descr="C:\Users\Нияз\Desktop\needl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500306"/>
            <a:ext cx="34290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600" dirty="0" smtClean="0"/>
              <a:t>ОН</a:t>
            </a:r>
            <a:endParaRPr lang="ru-RU" sz="6600" dirty="0"/>
          </a:p>
        </p:txBody>
      </p:sp>
      <p:pic>
        <p:nvPicPr>
          <p:cNvPr id="7170" name="Picture 2" descr="C:\Users\Нияз\Desktop\4635-412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27432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1bd5141bfb79b8fa4e4c159138405e33267e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92</Words>
  <Application>Microsoft Office PowerPoint</Application>
  <PresentationFormat>Экран (4:3)</PresentationFormat>
  <Paragraphs>281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урман</vt:lpstr>
      <vt:lpstr>Слайд 5</vt:lpstr>
      <vt:lpstr>челән</vt:lpstr>
      <vt:lpstr>Слайд 7</vt:lpstr>
      <vt:lpstr>ЭНӘ</vt:lpstr>
      <vt:lpstr>ОН</vt:lpstr>
      <vt:lpstr>Слайд 10</vt:lpstr>
      <vt:lpstr>Слайд 11</vt:lpstr>
      <vt:lpstr>Слайд 12</vt:lpstr>
      <vt:lpstr>Слайд 13</vt:lpstr>
      <vt:lpstr>АРТЫК СҮЗНЕ ТАП</vt:lpstr>
      <vt:lpstr>АРТЫК СҮЗНЕ ТАП</vt:lpstr>
      <vt:lpstr>АРТЫК СҮЗНЕ ТАП</vt:lpstr>
      <vt:lpstr>УКЫЙБЫЗ</vt:lpstr>
      <vt:lpstr>Слайд 18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Нияз</cp:lastModifiedBy>
  <cp:revision>7</cp:revision>
  <dcterms:created xsi:type="dcterms:W3CDTF">2013-01-06T19:15:15Z</dcterms:created>
  <dcterms:modified xsi:type="dcterms:W3CDTF">2014-10-16T15:17:31Z</dcterms:modified>
</cp:coreProperties>
</file>