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8C2D16-C8B4-4B0B-9877-3917B9F5EE6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A18313-D707-4E3E-B3CD-84937F6FF9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в 6 классе.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9"/>
            <a:ext cx="7743852" cy="2243152"/>
          </a:xfrm>
        </p:spPr>
        <p:txBody>
          <a:bodyPr>
            <a:normAutofit fontScale="90000"/>
          </a:bodyPr>
          <a:lstStyle/>
          <a:p>
            <a:r>
              <a:rPr lang="ru-RU" sz="6000" dirty="0"/>
              <a:t>Глагол.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Повторение </a:t>
            </a:r>
            <a:r>
              <a:rPr lang="ru-RU" dirty="0"/>
              <a:t>изученного в 5 классе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Проверь себя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Скажет — сов. вид, I </a:t>
            </a:r>
            <a:r>
              <a:rPr lang="ru-RU" dirty="0" err="1"/>
              <a:t>спр</a:t>
            </a:r>
            <a:r>
              <a:rPr lang="ru-RU" dirty="0"/>
              <a:t>., ед. ч., буд. </a:t>
            </a:r>
            <a:r>
              <a:rPr lang="ru-RU" dirty="0" err="1"/>
              <a:t>вр</a:t>
            </a:r>
            <a:r>
              <a:rPr lang="ru-RU" dirty="0"/>
              <a:t>., 3-е л.</a:t>
            </a:r>
          </a:p>
          <a:p>
            <a:r>
              <a:rPr lang="ru-RU" dirty="0"/>
              <a:t>Увидел - сов. вид, II </a:t>
            </a:r>
            <a:r>
              <a:rPr lang="ru-RU" dirty="0" err="1"/>
              <a:t>спр</a:t>
            </a:r>
            <a:r>
              <a:rPr lang="ru-RU" dirty="0"/>
              <a:t>., ед. ч., </a:t>
            </a:r>
            <a:r>
              <a:rPr lang="ru-RU" dirty="0" err="1"/>
              <a:t>прош</a:t>
            </a:r>
            <a:r>
              <a:rPr lang="ru-RU" dirty="0"/>
              <a:t>. </a:t>
            </a:r>
            <a:r>
              <a:rPr lang="ru-RU" dirty="0" err="1"/>
              <a:t>вр</a:t>
            </a:r>
            <a:r>
              <a:rPr lang="ru-RU" dirty="0"/>
              <a:t>., м. р.</a:t>
            </a:r>
          </a:p>
          <a:p>
            <a:r>
              <a:rPr lang="ru-RU" dirty="0"/>
              <a:t>Приехал - сов. вид, I </a:t>
            </a:r>
            <a:r>
              <a:rPr lang="ru-RU" dirty="0" err="1"/>
              <a:t>спр</a:t>
            </a:r>
            <a:r>
              <a:rPr lang="ru-RU" dirty="0"/>
              <a:t>., ед. ч., </a:t>
            </a:r>
            <a:r>
              <a:rPr lang="ru-RU" dirty="0" err="1"/>
              <a:t>прош</a:t>
            </a:r>
            <a:r>
              <a:rPr lang="ru-RU" dirty="0"/>
              <a:t>. </a:t>
            </a:r>
            <a:r>
              <a:rPr lang="ru-RU" dirty="0" err="1"/>
              <a:t>вр</a:t>
            </a:r>
            <a:r>
              <a:rPr lang="ru-RU" dirty="0"/>
              <a:t>., м. р.</a:t>
            </a:r>
          </a:p>
          <a:p>
            <a:r>
              <a:rPr lang="ru-RU" dirty="0"/>
              <a:t>Увезти — сов. вид, I </a:t>
            </a:r>
            <a:r>
              <a:rPr lang="ru-RU" dirty="0" err="1"/>
              <a:t>спр</a:t>
            </a:r>
            <a:r>
              <a:rPr lang="ru-RU" dirty="0"/>
              <a:t>., н. ф.</a:t>
            </a:r>
          </a:p>
          <a:p>
            <a:r>
              <a:rPr lang="ru-RU" dirty="0"/>
              <a:t>Будет - сов. вид, I </a:t>
            </a:r>
            <a:r>
              <a:rPr lang="ru-RU" dirty="0" err="1"/>
              <a:t>спр</a:t>
            </a:r>
            <a:r>
              <a:rPr lang="ru-RU" dirty="0"/>
              <a:t>., ед. ч., буд. </a:t>
            </a:r>
            <a:r>
              <a:rPr lang="ru-RU" dirty="0" err="1"/>
              <a:t>вр</a:t>
            </a:r>
            <a:r>
              <a:rPr lang="ru-RU" dirty="0"/>
              <a:t>., 3-е л.</a:t>
            </a:r>
          </a:p>
          <a:p>
            <a:r>
              <a:rPr lang="ru-RU" dirty="0"/>
              <a:t>Пожелаешь - сов. вид, I </a:t>
            </a:r>
            <a:r>
              <a:rPr lang="ru-RU" dirty="0" err="1"/>
              <a:t>спр</a:t>
            </a:r>
            <a:r>
              <a:rPr lang="ru-RU" dirty="0"/>
              <a:t>., ед. ч., буд. </a:t>
            </a:r>
            <a:r>
              <a:rPr lang="ru-RU" dirty="0" err="1"/>
              <a:t>вр</a:t>
            </a:r>
            <a:r>
              <a:rPr lang="ru-RU" dirty="0"/>
              <a:t>., 2-е л.</a:t>
            </a:r>
          </a:p>
          <a:p>
            <a:r>
              <a:rPr lang="ru-RU" dirty="0"/>
              <a:t>Жить — несов. вид, I </a:t>
            </a:r>
            <a:r>
              <a:rPr lang="ru-RU" dirty="0" err="1"/>
              <a:t>спр</a:t>
            </a:r>
            <a:r>
              <a:rPr lang="ru-RU" dirty="0"/>
              <a:t>., н. ф.</a:t>
            </a:r>
          </a:p>
          <a:p>
            <a:r>
              <a:rPr lang="ru-RU" dirty="0"/>
              <a:t>Станем - сов. вид, I </a:t>
            </a:r>
            <a:r>
              <a:rPr lang="ru-RU" dirty="0" err="1"/>
              <a:t>спр</a:t>
            </a:r>
            <a:r>
              <a:rPr lang="ru-RU" dirty="0"/>
              <a:t>., мн. ч., буд. </a:t>
            </a:r>
            <a:r>
              <a:rPr lang="ru-RU" dirty="0" err="1"/>
              <a:t>вр</a:t>
            </a:r>
            <a:r>
              <a:rPr lang="ru-RU" dirty="0"/>
              <a:t>., 1 -е л.</a:t>
            </a:r>
          </a:p>
          <a:p>
            <a:r>
              <a:rPr lang="ru-RU" dirty="0"/>
              <a:t>Не узнает - сов. вид, I </a:t>
            </a:r>
            <a:r>
              <a:rPr lang="ru-RU" dirty="0" err="1"/>
              <a:t>спр</a:t>
            </a:r>
            <a:r>
              <a:rPr lang="ru-RU" dirty="0"/>
              <a:t>., ед. ч., буд. </a:t>
            </a:r>
            <a:r>
              <a:rPr lang="ru-RU" dirty="0" err="1"/>
              <a:t>вр</a:t>
            </a:r>
            <a:r>
              <a:rPr lang="ru-RU" dirty="0"/>
              <a:t>., 3-е 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Закрепление изученного материала.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Закрепление изученного материала. </a:t>
            </a:r>
            <a:endParaRPr lang="ru-RU" dirty="0"/>
          </a:p>
          <a:p>
            <a:r>
              <a:rPr lang="ru-RU" b="1" dirty="0"/>
              <a:t>Упр. 457</a:t>
            </a:r>
            <a:r>
              <a:rPr lang="ru-RU" dirty="0"/>
              <a:t> — выразительное чтение стихотворения, </a:t>
            </a:r>
            <a:r>
              <a:rPr lang="ru-RU" b="1" dirty="0"/>
              <a:t>комментированное письмо, выполнение заданий.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Упр. 458 —(обозначить окончание глаголов, вспомнить о написании </a:t>
            </a:r>
            <a:r>
              <a:rPr lang="ru-RU" b="1" dirty="0" err="1"/>
              <a:t>тся-ться</a:t>
            </a:r>
            <a:r>
              <a:rPr lang="ru-RU" b="1" dirty="0"/>
              <a:t> </a:t>
            </a:r>
            <a:r>
              <a:rPr lang="ru-RU" b="1" dirty="0" smtClean="0"/>
              <a:t> и </a:t>
            </a:r>
            <a:r>
              <a:rPr lang="ru-RU" b="1" dirty="0"/>
              <a:t>не с глаголами) самостоятельное выполнение с последующей проверкой.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Упр. 459-проспрягать глаголы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Подведение </a:t>
            </a:r>
            <a:r>
              <a:rPr lang="ru-RU" b="1" dirty="0"/>
              <a:t>итогов урока</a:t>
            </a:r>
            <a:endParaRPr lang="ru-RU" dirty="0"/>
          </a:p>
          <a:p>
            <a:r>
              <a:rPr lang="ru-RU" dirty="0"/>
              <a:t>-На какие вопросы отвечают глаголы?</a:t>
            </a:r>
          </a:p>
          <a:p>
            <a:r>
              <a:rPr lang="ru-RU" dirty="0"/>
              <a:t>-Как изменяются глаголы в настоящем и будущем времени?</a:t>
            </a:r>
          </a:p>
          <a:p>
            <a:r>
              <a:rPr lang="ru-RU" dirty="0"/>
              <a:t>-Как изменяются глаголы в прошедшем времени?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Домашнее задание</a:t>
            </a:r>
            <a:r>
              <a:rPr lang="ru-RU" dirty="0"/>
              <a:t>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/>
              <a:t>§80, упр. 460,461.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Цели</a:t>
            </a:r>
            <a:r>
              <a:rPr lang="ru-RU" dirty="0"/>
              <a:t>: повторить ранее изученный материал по теме «Глагол»; </a:t>
            </a:r>
            <a:endParaRPr lang="ru-RU" dirty="0" smtClean="0"/>
          </a:p>
          <a:p>
            <a:r>
              <a:rPr lang="ru-RU" dirty="0" smtClean="0"/>
              <a:t>закреплять </a:t>
            </a:r>
            <a:r>
              <a:rPr lang="ru-RU" dirty="0"/>
              <a:t>знания об основных грамматических признаках </a:t>
            </a:r>
            <a:r>
              <a:rPr lang="ru-RU" dirty="0" smtClean="0"/>
              <a:t>глагола</a:t>
            </a:r>
            <a:r>
              <a:rPr lang="ru-RU" dirty="0"/>
              <a:t>, его роли в предложении, в речи.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Планируемые результаты: знание морфологических </a:t>
            </a:r>
            <a:r>
              <a:rPr lang="ru-RU" dirty="0" smtClean="0"/>
              <a:t>признаков </a:t>
            </a:r>
            <a:r>
              <a:rPr lang="ru-RU" dirty="0"/>
              <a:t>глагола (вид, время, лицо, число); </a:t>
            </a:r>
            <a:endParaRPr lang="ru-RU" dirty="0" smtClean="0"/>
          </a:p>
          <a:p>
            <a:r>
              <a:rPr lang="ru-RU" dirty="0" smtClean="0"/>
              <a:t>умения </a:t>
            </a:r>
            <a:r>
              <a:rPr lang="ru-RU" dirty="0"/>
              <a:t>определять </a:t>
            </a:r>
            <a:r>
              <a:rPr lang="ru-RU" dirty="0" smtClean="0"/>
              <a:t>спряжение</a:t>
            </a:r>
            <a:r>
              <a:rPr lang="ru-RU" dirty="0"/>
              <a:t>, синтаксическую роль глаголов, объяснять языковые явления.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Найдите лишнее слово в каждой строке и объясните, почему оно лишнее.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Танцую</a:t>
            </a:r>
            <a:r>
              <a:rPr lang="ru-RU" b="1" i="1" dirty="0">
                <a:solidFill>
                  <a:srgbClr val="0070C0"/>
                </a:solidFill>
              </a:rPr>
              <a:t>, мечтать, полёт, придумать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endParaRPr lang="ru-RU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rgbClr val="7030A0"/>
                </a:solidFill>
              </a:rPr>
              <a:t>Беговая</a:t>
            </a:r>
            <a:r>
              <a:rPr lang="ru-RU" b="1" i="1" dirty="0">
                <a:solidFill>
                  <a:srgbClr val="7030A0"/>
                </a:solidFill>
              </a:rPr>
              <a:t>, поставим, рассказывает, радоваться.</a:t>
            </a:r>
            <a:r>
              <a:rPr lang="ru-RU" i="1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i="1" dirty="0"/>
              <a:t> </a:t>
            </a:r>
          </a:p>
          <a:p>
            <a:r>
              <a:rPr lang="ru-RU" sz="2800" b="1" dirty="0" smtClean="0"/>
              <a:t>По </a:t>
            </a:r>
            <a:r>
              <a:rPr lang="ru-RU" sz="2800" b="1" dirty="0"/>
              <a:t>каким признакам вы отличили глаголы от </a:t>
            </a:r>
            <a:r>
              <a:rPr lang="ru-RU" sz="2800" b="1" dirty="0" smtClean="0"/>
              <a:t>прилагательного </a:t>
            </a:r>
            <a:r>
              <a:rPr lang="ru-RU" sz="2800" b="1" dirty="0"/>
              <a:t>и существительного?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Беседа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Что </a:t>
            </a:r>
            <a:r>
              <a:rPr lang="ru-RU" dirty="0"/>
              <a:t>такое глагол?</a:t>
            </a:r>
          </a:p>
          <a:p>
            <a:r>
              <a:rPr lang="ru-RU" dirty="0" smtClean="0"/>
              <a:t>Что </a:t>
            </a:r>
            <a:r>
              <a:rPr lang="ru-RU" dirty="0"/>
              <a:t>такое неопределённая форма глагола?</a:t>
            </a:r>
          </a:p>
          <a:p>
            <a:r>
              <a:rPr lang="ru-RU" dirty="0" smtClean="0"/>
              <a:t>На </a:t>
            </a:r>
            <a:r>
              <a:rPr lang="ru-RU" dirty="0"/>
              <a:t>какие вопросы отвечают глаголы?</a:t>
            </a:r>
          </a:p>
          <a:p>
            <a:r>
              <a:rPr lang="ru-RU" dirty="0" smtClean="0"/>
              <a:t>Какие </a:t>
            </a:r>
            <a:r>
              <a:rPr lang="ru-RU" dirty="0"/>
              <a:t>виды имеет глагол? Как можно их определить?</a:t>
            </a:r>
          </a:p>
          <a:p>
            <a:r>
              <a:rPr lang="ru-RU" dirty="0" smtClean="0"/>
              <a:t>Расскажите </a:t>
            </a:r>
            <a:r>
              <a:rPr lang="ru-RU" dirty="0"/>
              <a:t>о спряжениях глагола. Приведите примеры.</a:t>
            </a:r>
          </a:p>
          <a:p>
            <a:r>
              <a:rPr lang="ru-RU" dirty="0" smtClean="0"/>
              <a:t>В </a:t>
            </a:r>
            <a:r>
              <a:rPr lang="ru-RU" dirty="0"/>
              <a:t>какой форме глаголы изменяются по родам?</a:t>
            </a:r>
          </a:p>
          <a:p>
            <a:r>
              <a:rPr lang="ru-RU" dirty="0" smtClean="0"/>
              <a:t>Какие </a:t>
            </a:r>
            <a:r>
              <a:rPr lang="ru-RU" dirty="0"/>
              <a:t>формы времени имеют глаголы?</a:t>
            </a:r>
          </a:p>
          <a:p>
            <a:r>
              <a:rPr lang="ru-RU" dirty="0" smtClean="0"/>
              <a:t>Какова </a:t>
            </a:r>
            <a:r>
              <a:rPr lang="ru-RU" dirty="0"/>
              <a:t>синтаксическая роль глагола?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Тест-опрос по теме «Глагол».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1. Правильно ли определено спряжение глагола?</a:t>
            </a:r>
          </a:p>
          <a:p>
            <a:r>
              <a:rPr lang="ru-RU" dirty="0"/>
              <a:t>О т в е т ы: 1) правильно; 2) неправильно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1. Обидеть – I </a:t>
            </a:r>
            <a:r>
              <a:rPr lang="ru-RU" dirty="0" err="1"/>
              <a:t>спр</a:t>
            </a:r>
            <a:r>
              <a:rPr lang="ru-RU" dirty="0"/>
              <a:t>.	</a:t>
            </a:r>
            <a:r>
              <a:rPr lang="ru-RU" dirty="0" smtClean="0"/>
              <a:t>6</a:t>
            </a:r>
            <a:r>
              <a:rPr lang="ru-RU" dirty="0"/>
              <a:t>. Сеять – II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r>
              <a:rPr lang="ru-RU" dirty="0"/>
              <a:t>2. Хлестать – I </a:t>
            </a:r>
            <a:r>
              <a:rPr lang="ru-RU" dirty="0" err="1"/>
              <a:t>спр</a:t>
            </a:r>
            <a:r>
              <a:rPr lang="ru-RU" dirty="0"/>
              <a:t>.	7. Клеить – 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r>
              <a:rPr lang="ru-RU" dirty="0"/>
              <a:t>3. Искать – I </a:t>
            </a:r>
            <a:r>
              <a:rPr lang="ru-RU" dirty="0" err="1"/>
              <a:t>спр</a:t>
            </a:r>
            <a:r>
              <a:rPr lang="ru-RU" dirty="0"/>
              <a:t>.	</a:t>
            </a:r>
            <a:r>
              <a:rPr lang="ru-RU" dirty="0" smtClean="0"/>
              <a:t>8</a:t>
            </a:r>
            <a:r>
              <a:rPr lang="ru-RU" dirty="0"/>
              <a:t>. Терпеть – II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r>
              <a:rPr lang="ru-RU" dirty="0"/>
              <a:t>4. Разрезать – I </a:t>
            </a:r>
            <a:r>
              <a:rPr lang="ru-RU" dirty="0" err="1"/>
              <a:t>спр</a:t>
            </a:r>
            <a:r>
              <a:rPr lang="ru-RU" dirty="0"/>
              <a:t>.	9. Вертеть – II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r>
              <a:rPr lang="ru-RU" dirty="0"/>
              <a:t>5. Слышать – II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2. Какого вида следующие глаголы? Выберите правильный ответ</a:t>
            </a:r>
            <a:r>
              <a:rPr lang="ru-RU" dirty="0"/>
              <a:t>.</a:t>
            </a:r>
          </a:p>
          <a:p>
            <a:r>
              <a:rPr lang="ru-RU" dirty="0"/>
              <a:t>О т в е т ы: 1) несовершенный вид;	2) совершенный вид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1. </a:t>
            </a:r>
            <a:r>
              <a:rPr lang="ru-RU" cap="all" dirty="0"/>
              <a:t>р</a:t>
            </a:r>
            <a:r>
              <a:rPr lang="ru-RU" dirty="0"/>
              <a:t>ешить	4. Встать		7. Плестись</a:t>
            </a:r>
          </a:p>
          <a:p>
            <a:r>
              <a:rPr lang="ru-RU" dirty="0"/>
              <a:t>2. </a:t>
            </a:r>
            <a:r>
              <a:rPr lang="ru-RU" cap="all" dirty="0"/>
              <a:t>ш</a:t>
            </a:r>
            <a:r>
              <a:rPr lang="ru-RU" dirty="0"/>
              <a:t>ептать	5. Крикнуть	8. Косить</a:t>
            </a:r>
          </a:p>
          <a:p>
            <a:r>
              <a:rPr lang="ru-RU" dirty="0"/>
              <a:t>3. </a:t>
            </a:r>
            <a:r>
              <a:rPr lang="ru-RU" cap="all" dirty="0"/>
              <a:t>в</a:t>
            </a:r>
            <a:r>
              <a:rPr lang="ru-RU" dirty="0"/>
              <a:t>здыхать	6. Захотеть	</a:t>
            </a:r>
            <a:r>
              <a:rPr lang="ru-RU" dirty="0" smtClean="0"/>
              <a:t>9</a:t>
            </a:r>
            <a:r>
              <a:rPr lang="ru-RU" dirty="0"/>
              <a:t>. Беречь.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Тест-опрос по теме «Глагол».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3. К указанным глаголам подберите парный глагол другого вида.</a:t>
            </a:r>
          </a:p>
          <a:p>
            <a:r>
              <a:rPr lang="ru-RU" dirty="0"/>
              <a:t>1. допить	</a:t>
            </a:r>
            <a:r>
              <a:rPr lang="ru-RU" dirty="0" smtClean="0"/>
              <a:t>             1</a:t>
            </a:r>
            <a:r>
              <a:rPr lang="ru-RU" dirty="0"/>
              <a:t>) пить	</a:t>
            </a:r>
            <a:r>
              <a:rPr lang="ru-RU" dirty="0" smtClean="0"/>
              <a:t> </a:t>
            </a:r>
            <a:r>
              <a:rPr lang="ru-RU" dirty="0" smtClean="0"/>
              <a:t>2) допивать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Прыгать </a:t>
            </a:r>
            <a:r>
              <a:rPr lang="ru-RU" dirty="0"/>
              <a:t>	1) </a:t>
            </a:r>
            <a:r>
              <a:rPr lang="ru-RU" dirty="0" smtClean="0"/>
              <a:t>прыгнуть    2</a:t>
            </a:r>
            <a:r>
              <a:rPr lang="ru-RU" dirty="0"/>
              <a:t>) запрыгнуть</a:t>
            </a:r>
          </a:p>
          <a:p>
            <a:r>
              <a:rPr lang="ru-RU" dirty="0"/>
              <a:t>3. </a:t>
            </a:r>
            <a:r>
              <a:rPr lang="ru-RU" dirty="0" smtClean="0"/>
              <a:t>отгадать </a:t>
            </a:r>
            <a:r>
              <a:rPr lang="ru-RU" dirty="0"/>
              <a:t>	1) </a:t>
            </a:r>
            <a:r>
              <a:rPr lang="ru-RU" dirty="0" smtClean="0"/>
              <a:t>гадать         2</a:t>
            </a:r>
            <a:r>
              <a:rPr lang="ru-RU" dirty="0"/>
              <a:t>) отгадывать.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4. Какие глаголы даны в форме настоящего времени?</a:t>
            </a:r>
          </a:p>
          <a:p>
            <a:r>
              <a:rPr lang="ru-RU" dirty="0"/>
              <a:t>1) </a:t>
            </a:r>
            <a:r>
              <a:rPr lang="ru-RU" cap="all" dirty="0"/>
              <a:t>п</a:t>
            </a:r>
            <a:r>
              <a:rPr lang="ru-RU" dirty="0"/>
              <a:t>ишу		4) Почитаю		7) Работает</a:t>
            </a:r>
          </a:p>
          <a:p>
            <a:r>
              <a:rPr lang="ru-RU" dirty="0"/>
              <a:t>2) </a:t>
            </a:r>
            <a:r>
              <a:rPr lang="ru-RU" cap="all" dirty="0"/>
              <a:t>г</a:t>
            </a:r>
            <a:r>
              <a:rPr lang="ru-RU" dirty="0"/>
              <a:t>ладил		5) Бегает		8) Готовит</a:t>
            </a:r>
          </a:p>
          <a:p>
            <a:r>
              <a:rPr lang="ru-RU" dirty="0"/>
              <a:t>3) </a:t>
            </a:r>
            <a:r>
              <a:rPr lang="ru-RU" cap="all" dirty="0"/>
              <a:t>б</a:t>
            </a:r>
            <a:r>
              <a:rPr lang="ru-RU" dirty="0"/>
              <a:t>уду читать	6) Горит		9) Сеет.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Тест-опрос по теме «Глагол».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5. Найдите глаголы II </a:t>
            </a:r>
            <a:r>
              <a:rPr lang="ru-RU" b="1" dirty="0" err="1"/>
              <a:t>спр</a:t>
            </a:r>
            <a:r>
              <a:rPr lang="ru-RU" b="1" dirty="0"/>
              <a:t>.</a:t>
            </a:r>
          </a:p>
          <a:p>
            <a:r>
              <a:rPr lang="ru-RU" dirty="0"/>
              <a:t>1) </a:t>
            </a:r>
            <a:r>
              <a:rPr lang="ru-RU" cap="all" dirty="0"/>
              <a:t>т</a:t>
            </a:r>
            <a:r>
              <a:rPr lang="ru-RU" dirty="0"/>
              <a:t>ерпеть	4) Зависеть</a:t>
            </a:r>
          </a:p>
          <a:p>
            <a:r>
              <a:rPr lang="ru-RU" dirty="0"/>
              <a:t>2) </a:t>
            </a:r>
            <a:r>
              <a:rPr lang="ru-RU" cap="all" dirty="0"/>
              <a:t>з</a:t>
            </a:r>
            <a:r>
              <a:rPr lang="ru-RU" dirty="0"/>
              <a:t>венеть	5) Смотреть</a:t>
            </a:r>
          </a:p>
          <a:p>
            <a:r>
              <a:rPr lang="ru-RU" dirty="0"/>
              <a:t>3) </a:t>
            </a:r>
            <a:r>
              <a:rPr lang="ru-RU" cap="all" dirty="0"/>
              <a:t>у</a:t>
            </a:r>
            <a:r>
              <a:rPr lang="ru-RU" dirty="0"/>
              <a:t>мереть	6) Скрипеть.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6. Найдите вариант с возвратным глаголом.</a:t>
            </a:r>
          </a:p>
          <a:p>
            <a:r>
              <a:rPr lang="ru-RU" dirty="0"/>
              <a:t>1) Притвори-ка дверь да примкни ее, чтобы никто не вошел. 2) Дверь не притворяется: видимо, что-то держит ее. 3) Он притворился, что спит, да и подслушал нас всех.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7. Найдите глаголы, которые не употребляются без частицы </a:t>
            </a:r>
            <a:r>
              <a:rPr lang="ru-RU" b="1" i="1" dirty="0"/>
              <a:t>-</a:t>
            </a:r>
            <a:r>
              <a:rPr lang="ru-RU" b="1" i="1" dirty="0" err="1"/>
              <a:t>ся</a:t>
            </a:r>
            <a:r>
              <a:rPr lang="ru-RU" b="1" dirty="0"/>
              <a:t>.</a:t>
            </a:r>
          </a:p>
          <a:p>
            <a:r>
              <a:rPr lang="ru-RU" dirty="0"/>
              <a:t>1) </a:t>
            </a:r>
            <a:r>
              <a:rPr lang="ru-RU" cap="all" dirty="0"/>
              <a:t>с</a:t>
            </a:r>
            <a:r>
              <a:rPr lang="ru-RU" dirty="0"/>
              <a:t>меяться		4) Гордиться</a:t>
            </a:r>
          </a:p>
          <a:p>
            <a:r>
              <a:rPr lang="ru-RU" dirty="0"/>
              <a:t>2) </a:t>
            </a:r>
            <a:r>
              <a:rPr lang="ru-RU" cap="all" dirty="0"/>
              <a:t>б</a:t>
            </a:r>
            <a:r>
              <a:rPr lang="ru-RU" dirty="0"/>
              <a:t>раться		5) Карабкаться</a:t>
            </a:r>
          </a:p>
          <a:p>
            <a:r>
              <a:rPr lang="ru-RU" dirty="0"/>
              <a:t>3) </a:t>
            </a:r>
            <a:r>
              <a:rPr lang="ru-RU" cap="all" dirty="0"/>
              <a:t>б</a:t>
            </a:r>
            <a:r>
              <a:rPr lang="ru-RU" dirty="0"/>
              <a:t>ояться		6) Рваться.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Тест-опрос по теме «Глагол».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8. Найдите глаголы, от которых нельзя образовать возвратный глагол.</a:t>
            </a:r>
          </a:p>
          <a:p>
            <a:r>
              <a:rPr lang="ru-RU" dirty="0"/>
              <a:t>1) </a:t>
            </a:r>
            <a:r>
              <a:rPr lang="ru-RU" cap="all" dirty="0"/>
              <a:t>г</a:t>
            </a:r>
            <a:r>
              <a:rPr lang="ru-RU" dirty="0"/>
              <a:t>реметь	</a:t>
            </a:r>
            <a:r>
              <a:rPr lang="ru-RU" dirty="0" smtClean="0"/>
              <a:t>4</a:t>
            </a:r>
            <a:r>
              <a:rPr lang="ru-RU" dirty="0"/>
              <a:t>) Тянуть</a:t>
            </a:r>
          </a:p>
          <a:p>
            <a:r>
              <a:rPr lang="ru-RU" dirty="0"/>
              <a:t>2) </a:t>
            </a:r>
            <a:r>
              <a:rPr lang="ru-RU" cap="all" dirty="0"/>
              <a:t>в</a:t>
            </a:r>
            <a:r>
              <a:rPr lang="ru-RU" dirty="0"/>
              <a:t>алять		5) Вредить</a:t>
            </a:r>
          </a:p>
          <a:p>
            <a:r>
              <a:rPr lang="ru-RU" dirty="0"/>
              <a:t>3) </a:t>
            </a:r>
            <a:r>
              <a:rPr lang="ru-RU" cap="all" dirty="0"/>
              <a:t>у</a:t>
            </a:r>
            <a:r>
              <a:rPr lang="ru-RU" dirty="0"/>
              <a:t>бирать	</a:t>
            </a:r>
            <a:r>
              <a:rPr lang="ru-RU" dirty="0" smtClean="0"/>
              <a:t>6</a:t>
            </a:r>
            <a:r>
              <a:rPr lang="ru-RU" dirty="0"/>
              <a:t>) Собирать.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9. В словах под каким номером нужно писать </a:t>
            </a:r>
            <a:r>
              <a:rPr lang="ru-RU" b="1" i="1" dirty="0" err="1"/>
              <a:t>ь</a:t>
            </a:r>
            <a:r>
              <a:rPr lang="ru-RU" b="1" dirty="0"/>
              <a:t>?</a:t>
            </a:r>
          </a:p>
          <a:p>
            <a:r>
              <a:rPr lang="ru-RU" dirty="0"/>
              <a:t>1) </a:t>
            </a:r>
            <a:r>
              <a:rPr lang="ru-RU" cap="all" dirty="0" err="1"/>
              <a:t>б</a:t>
            </a:r>
            <a:r>
              <a:rPr lang="ru-RU" dirty="0" err="1"/>
              <a:t>рош</a:t>
            </a:r>
            <a:r>
              <a:rPr lang="ru-RU" dirty="0"/>
              <a:t>…		4) </a:t>
            </a:r>
            <a:r>
              <a:rPr lang="ru-RU" dirty="0" err="1"/>
              <a:t>Намаж</a:t>
            </a:r>
            <a:r>
              <a:rPr lang="ru-RU" dirty="0"/>
              <a:t>…</a:t>
            </a:r>
          </a:p>
          <a:p>
            <a:r>
              <a:rPr lang="ru-RU" dirty="0"/>
              <a:t>2) </a:t>
            </a:r>
            <a:r>
              <a:rPr lang="ru-RU" cap="all" dirty="0"/>
              <a:t>п</a:t>
            </a:r>
            <a:r>
              <a:rPr lang="ru-RU" dirty="0"/>
              <a:t>ахуч…		5) </a:t>
            </a:r>
            <a:r>
              <a:rPr lang="ru-RU" dirty="0" err="1"/>
              <a:t>Пасеш</a:t>
            </a:r>
            <a:r>
              <a:rPr lang="ru-RU" dirty="0"/>
              <a:t>…</a:t>
            </a:r>
          </a:p>
          <a:p>
            <a:r>
              <a:rPr lang="ru-RU" dirty="0"/>
              <a:t>3) </a:t>
            </a:r>
            <a:r>
              <a:rPr lang="ru-RU" cap="all" dirty="0" err="1"/>
              <a:t>т</a:t>
            </a:r>
            <a:r>
              <a:rPr lang="ru-RU" dirty="0" err="1"/>
              <a:t>иш</a:t>
            </a:r>
            <a:r>
              <a:rPr lang="ru-RU" dirty="0"/>
              <a:t>…		6) Жгуч…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Выпишите глаголы, определите их грамматические признаки (вид, спряжение, число, время, лицо, род).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/>
              <a:t>Определите, из какого произведения взят </a:t>
            </a:r>
            <a:r>
              <a:rPr lang="ru-RU" sz="2600" dirty="0" smtClean="0"/>
              <a:t>фрагмент</a:t>
            </a:r>
            <a:r>
              <a:rPr lang="ru-RU" sz="2600" dirty="0"/>
              <a:t>. </a:t>
            </a:r>
            <a:endParaRPr lang="ru-RU" sz="2600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«</a:t>
            </a:r>
            <a:r>
              <a:rPr lang="ru-RU" i="1" dirty="0"/>
              <a:t>Здравствуй, </a:t>
            </a:r>
            <a:r>
              <a:rPr lang="ru-RU" i="1" dirty="0" err="1"/>
              <a:t>Ассоль</a:t>
            </a:r>
            <a:r>
              <a:rPr lang="ru-RU" i="1" dirty="0"/>
              <a:t>! - скажет он. - Далеко-далеко отсюда я увидел тебя во сне и приехал, чтобы увезти тебя навсегда в своё царство. У тебя будет всё, что только ты пожелаешь; жить с тобой мы станем так дружно и весело, что никогда твоя душа не узнает слёз и печали». </a:t>
            </a:r>
            <a:endParaRPr lang="ru-RU" i="1" dirty="0" smtClean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                                  (</a:t>
            </a:r>
            <a:r>
              <a:rPr lang="ru-RU" i="1" dirty="0"/>
              <a:t>А. Грин)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536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Глагол.  Повторение изученного в 5 классе   </vt:lpstr>
      <vt:lpstr>Слайд 2</vt:lpstr>
      <vt:lpstr>Найдите лишнее слово в каждой строке и объясните, почему оно лишнее. </vt:lpstr>
      <vt:lpstr>Беседа </vt:lpstr>
      <vt:lpstr>Тест-опрос по теме «Глагол». </vt:lpstr>
      <vt:lpstr>Тест-опрос по теме «Глагол». </vt:lpstr>
      <vt:lpstr>Тест-опрос по теме «Глагол». </vt:lpstr>
      <vt:lpstr>Тест-опрос по теме «Глагол». </vt:lpstr>
      <vt:lpstr>Выпишите глаголы, определите их грамматические признаки (вид, спряжение, число, время, лицо, род).   </vt:lpstr>
      <vt:lpstr>Проверь себя</vt:lpstr>
      <vt:lpstr>Закрепление изученного материала.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Глагол.  Повторение изученного в 5 классе   </dc:title>
  <dc:creator>I`m</dc:creator>
  <cp:lastModifiedBy>I`m</cp:lastModifiedBy>
  <cp:revision>4</cp:revision>
  <dcterms:created xsi:type="dcterms:W3CDTF">2015-02-05T13:15:14Z</dcterms:created>
  <dcterms:modified xsi:type="dcterms:W3CDTF">2015-02-05T13:52:04Z</dcterms:modified>
</cp:coreProperties>
</file>