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3" r:id="rId6"/>
    <p:sldId id="262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6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4500563"/>
            <a:ext cx="2185987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4E757-8A78-4E7F-9BB5-B664E2D3778D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4051C-2C57-4E2C-ACA8-0A4EE0D077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35F3-FEDB-43AE-A3CB-C34D98792431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2BE91-8305-4E4A-BA9D-EBEDF56D93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602AC-B75C-4D03-95A3-A0B25CC327E8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D518-61D3-4D48-A83A-C6EF4D12AF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1259837397_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000"/>
          <a:stretch>
            <a:fillRect/>
          </a:stretch>
        </p:blipFill>
        <p:spPr bwMode="auto">
          <a:xfrm>
            <a:off x="6905625" y="0"/>
            <a:ext cx="223837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62CE-B304-4AD0-A84A-EC5E561E431D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75C22-1DE8-47C6-AC99-D04EA3E8B6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D6DAD-42F9-4B0F-8708-78000EF6B886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6EDF-99F1-48CE-835F-9431453699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9CD0-97A4-4EA9-BC68-3F8CF4F48391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B01E-E669-4652-9F7D-A4A7C50797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59C3E-1C71-4BC9-B529-309F1C4F0788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6808-BBC5-4D60-A479-F1A360E1E3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AFC0-8A6B-4218-B37A-9F55DD85C021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9B06-7804-4105-9C3F-8D7E78771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C8080-F7E5-4BCA-8612-FB21D05FBA51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E4FF9-1BCE-4BC8-A30C-3AAF80C2A6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1B79-BB75-433B-AABA-13B076CB9265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42977-71EE-49D7-83DB-C37F53EC1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38508-4D90-46BD-82DB-97AAD45AB6AD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B40E-874D-4B6F-BFBC-0435FE001C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1" descr="1259837397_4.jpg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500"/>
          <a:stretch>
            <a:fillRect/>
          </a:stretch>
        </p:blipFill>
        <p:spPr bwMode="auto">
          <a:xfrm>
            <a:off x="6834188" y="0"/>
            <a:ext cx="2309812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10" descr="6.jpg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4214813"/>
            <a:ext cx="24669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AD483A-28A1-4748-9645-F4D816139D7D}" type="datetimeFigureOut">
              <a:rPr lang="ru-RU"/>
              <a:pPr>
                <a:defRPr/>
              </a:pPr>
              <a:t>30.10.2014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7B9259-0133-45F7-9D3B-3E2CAA8412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</p:txBody>
      </p:sp>
      <p:sp>
        <p:nvSpPr>
          <p:cNvPr id="5124" name="Содержимое 3"/>
          <p:cNvSpPr>
            <a:spLocks noGrp="1"/>
          </p:cNvSpPr>
          <p:nvPr>
            <p:ph sz="half" idx="2"/>
          </p:nvPr>
        </p:nvSpPr>
        <p:spPr>
          <a:xfrm>
            <a:off x="2214546" y="1600201"/>
            <a:ext cx="6472254" cy="2828932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00042"/>
            <a:ext cx="592935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РОДИТЕЛЬСКОЕ СОБРАНИЕ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428868"/>
            <a:ext cx="81291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«ПОЧЕМУ НАШИ ДЕТИ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ЛГУТ?»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785926"/>
            <a:ext cx="7500990" cy="450059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1785926"/>
            <a:ext cx="678661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Феномен общения,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состоящий в искажении действительного положения вещей;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чаще всего выражается в содержании речевых сообщений, немедленная проверка, которых затруднительна или невозможна.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endParaRPr lang="ru-RU" dirty="0" smtClean="0"/>
          </a:p>
        </p:txBody>
      </p:sp>
      <p:pic>
        <p:nvPicPr>
          <p:cNvPr id="4" name="Picture 7" descr="sov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78658"/>
            <a:ext cx="1428760" cy="185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714612" y="642918"/>
            <a:ext cx="39290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Ложь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8" name="Picture 4" descr="D:\мама\мои картинки анимашки заставки\картинки\8.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64469">
            <a:off x="714348" y="500042"/>
            <a:ext cx="1951037" cy="1298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166"/>
            <a:ext cx="77867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Признаки  неправды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707" y="1714488"/>
            <a:ext cx="8795293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отирает подбородок или виски;</a:t>
            </a:r>
          </a:p>
          <a:p>
            <a:pPr algn="ctr">
              <a:buFont typeface="Wingdings" pitchFamily="2" charset="2"/>
              <a:buChar char="v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Потирает глаза;</a:t>
            </a:r>
          </a:p>
          <a:p>
            <a:pPr algn="ctr">
              <a:buFont typeface="Wingdings" pitchFamily="2" charset="2"/>
              <a:buChar char="v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Неосознанно прикасается к носу, лицу или рту;</a:t>
            </a:r>
          </a:p>
          <a:p>
            <a:pPr algn="ctr">
              <a:buFont typeface="Wingdings" pitchFamily="2" charset="2"/>
              <a:buChar char="v"/>
            </a:pP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Часто покашливают во время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Разговора;</a:t>
            </a:r>
          </a:p>
          <a:p>
            <a:pPr algn="ctr">
              <a:buFont typeface="Wingdings" pitchFamily="2" charset="2"/>
              <a:buChar char="v"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старается отвести взгляд;</a:t>
            </a:r>
          </a:p>
          <a:p>
            <a:pPr algn="ctr">
              <a:buFont typeface="Wingdings" pitchFamily="2" charset="2"/>
              <a:buChar char="v"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меньше жестикулирует.</a:t>
            </a:r>
          </a:p>
          <a:p>
            <a:pPr algn="ctr">
              <a:buFont typeface="Wingdings" pitchFamily="2" charset="2"/>
              <a:buChar char="v"/>
            </a:pP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2" name="Picture 4" descr="D:\мама\мои картинки анимашки заставки\фигурки для презентаций\ма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78166">
            <a:off x="357158" y="5500702"/>
            <a:ext cx="1277045" cy="1084248"/>
          </a:xfrm>
          <a:prstGeom prst="rect">
            <a:avLst/>
          </a:prstGeom>
          <a:noFill/>
        </p:spPr>
      </p:pic>
      <p:pic>
        <p:nvPicPr>
          <p:cNvPr id="7" name="Picture 4" descr="lie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3133">
            <a:off x="7929586" y="5214950"/>
            <a:ext cx="987021" cy="14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928802"/>
            <a:ext cx="8429684" cy="384017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188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Причины детской лжи: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214422"/>
            <a:ext cx="7900368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подражание лжи взрослых;</a:t>
            </a:r>
          </a:p>
          <a:p>
            <a:pPr algn="ctr"/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продление удовольствия;</a:t>
            </a:r>
          </a:p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притворные детские болезни;</a:t>
            </a:r>
          </a:p>
          <a:p>
            <a:pPr algn="ctr"/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Font typeface="Wingdings" pitchFamily="2" charset="2"/>
              <a:buChar char="Ø"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страх, как причина лжи.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4" descr="kinder_dra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34086">
            <a:off x="642910" y="4857760"/>
            <a:ext cx="1447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nv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36169">
            <a:off x="7072330" y="4929198"/>
            <a:ext cx="1319210" cy="173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vkv_0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4857760"/>
            <a:ext cx="1390648" cy="180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772400" cy="13620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500174"/>
            <a:ext cx="7772400" cy="321470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428604"/>
            <a:ext cx="81883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Причины детской лжи: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737"/>
            <a:ext cx="8669232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попытка избежать наказания;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стремление привлечь к себе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внимание;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наличие у ребёнка проблем,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Требующих решения;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защита от стрессовых ситуаций;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дурной пример окружающих.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 descr="hf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67108">
            <a:off x="985518" y="4986055"/>
            <a:ext cx="1544186" cy="154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lie_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58382">
            <a:off x="6286512" y="5072074"/>
            <a:ext cx="1883651" cy="147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D:\мама\мои картинки анимашки заставки\Анимационные картинки для презентаций\анимация школа\Школа\dlef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9737" y="4972324"/>
            <a:ext cx="1322391" cy="17764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>
                <a:latin typeface="FreeSerif" pitchFamily="18" charset="0"/>
              </a:rPr>
              <a:t>Верьте ребенку;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FreeSerif" pitchFamily="18" charset="0"/>
              </a:rPr>
              <a:t>Объясните, что на правде «держится мир». Люди живут в согласии, если доверяют друг другу;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FreeSerif" pitchFamily="18" charset="0"/>
              </a:rPr>
              <a:t>Не создавайте ситуаций для обмана. Избегайте двусмысленных вопросов.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FreeSerif" pitchFamily="18" charset="0"/>
              </a:rPr>
              <a:t>Не учиняйте унизительных допросов;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FreeSerif" pitchFamily="18" charset="0"/>
              </a:rPr>
              <a:t>Вознаграждайте честность;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latin typeface="FreeSerif" pitchFamily="18" charset="0"/>
              </a:rPr>
              <a:t>Показывайте пример честности;</a:t>
            </a:r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67151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справиться </a:t>
            </a:r>
          </a:p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детской ложью: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14554"/>
            <a:ext cx="7772400" cy="3357586"/>
          </a:xfrm>
        </p:spPr>
        <p:txBody>
          <a:bodyPr/>
          <a:lstStyle/>
          <a:p>
            <a:r>
              <a:rPr lang="ru-RU" sz="2800" dirty="0" smtClean="0">
                <a:latin typeface="Arial Narrow" pitchFamily="34" charset="0"/>
              </a:rPr>
              <a:t> *  Не стоит заниматься разоблачением;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*   не называйте ребёнка вруном и обманщиком;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*  не задевайте личность ребёнка;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*  Не обманывать детей, чтобы избежать скандала;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           * не следует «запоминать» ложь. 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    </a:t>
            </a:r>
            <a:br>
              <a:rPr lang="ru-RU" sz="2800" dirty="0" smtClean="0">
                <a:latin typeface="Arial Narrow" pitchFamily="34" charset="0"/>
              </a:rPr>
            </a:b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00430" y="6143644"/>
            <a:ext cx="4429156" cy="928694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3" y="214290"/>
            <a:ext cx="614366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справиться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 детской ложью.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vn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800600"/>
            <a:ext cx="1524000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D:\мама\мои картинки анимашки заставки\Анимационные картинки для презентаций\анимация школа\Школа\1218441592_cyrusfather_daughter_by_cyrusmull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3496">
            <a:off x="7143768" y="214290"/>
            <a:ext cx="1605597" cy="2143972"/>
          </a:xfrm>
          <a:prstGeom prst="rect">
            <a:avLst/>
          </a:prstGeom>
          <a:noFill/>
        </p:spPr>
      </p:pic>
      <p:pic>
        <p:nvPicPr>
          <p:cNvPr id="7" name="Picture 4" descr="think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82600">
            <a:off x="318213" y="4914689"/>
            <a:ext cx="129698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dirty="0" smtClean="0">
                <a:latin typeface="FreeSerif" pitchFamily="18" charset="0"/>
              </a:rPr>
              <a:t>Доверяет вам;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FreeSerif" pitchFamily="18" charset="0"/>
              </a:rPr>
              <a:t>Не боится гнева или осуждения;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FreeSerif" pitchFamily="18" charset="0"/>
              </a:rPr>
              <a:t>Уверен: что бы ни случилось, его не унизят как личность;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FreeSerif" pitchFamily="18" charset="0"/>
              </a:rPr>
              <a:t>Обсуждать будут не его, а поступок, который надо исправить;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FreeSerif" pitchFamily="18" charset="0"/>
              </a:rPr>
              <a:t>Помогут, поддержат, когда ему плохо;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FreeSerif" pitchFamily="18" charset="0"/>
              </a:rPr>
              <a:t>Ребёнок твёрдо знает: вы на его стороне;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latin typeface="FreeSerif" pitchFamily="18" charset="0"/>
              </a:rPr>
              <a:t>Знает, что даже если накажут, то разумно и справедливо.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7871642" cy="107721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Ребёнок честен с вами только тогда,</a:t>
            </a: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огда: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D:\мама\мои картинки анимашки заставки\картинки\2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71612"/>
            <a:ext cx="3415034" cy="35404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20957871">
            <a:off x="16125" y="735112"/>
            <a:ext cx="800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>
                <a:gd name="adj" fmla="val 5000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4857760"/>
            <a:ext cx="6718314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 надеюсь, что 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совместными усилиями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Мы сделаем наших детей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Добрее, честнее и порядочнее!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родительское собра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родительское собрание</Template>
  <TotalTime>114</TotalTime>
  <Words>289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родительское собрание</vt:lpstr>
      <vt:lpstr>Слайд 1</vt:lpstr>
      <vt:lpstr>Слайд 2</vt:lpstr>
      <vt:lpstr>Слайд 3</vt:lpstr>
      <vt:lpstr>Слайд 4</vt:lpstr>
      <vt:lpstr>Слайд 5</vt:lpstr>
      <vt:lpstr>Слайд 6</vt:lpstr>
      <vt:lpstr> *  Не стоит заниматься разоблачением;  *   не называйте ребёнка вруном и обманщиком;  *  не задевайте личность ребёнка;  *  Не обманывать детей, чтобы избежать скандала;             * не следует «запоминать» ложь.      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Технология</cp:lastModifiedBy>
  <cp:revision>13</cp:revision>
  <dcterms:created xsi:type="dcterms:W3CDTF">2011-05-02T18:52:13Z</dcterms:created>
  <dcterms:modified xsi:type="dcterms:W3CDTF">2014-10-30T08:42:51Z</dcterms:modified>
</cp:coreProperties>
</file>