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68 w 2123"/>
                <a:gd name="T1" fmla="*/ 834 h 1696"/>
                <a:gd name="T2" fmla="*/ 532 w 2123"/>
                <a:gd name="T3" fmla="*/ 547 h 1696"/>
                <a:gd name="T4" fmla="*/ 658 w 2123"/>
                <a:gd name="T5" fmla="*/ 317 h 1696"/>
                <a:gd name="T6" fmla="*/ 907 w 2123"/>
                <a:gd name="T7" fmla="*/ 470 h 1696"/>
                <a:gd name="T8" fmla="*/ 1190 w 2123"/>
                <a:gd name="T9" fmla="*/ 695 h 1696"/>
                <a:gd name="T10" fmla="*/ 1451 w 2123"/>
                <a:gd name="T11" fmla="*/ 887 h 1696"/>
                <a:gd name="T12" fmla="*/ 1764 w 2123"/>
                <a:gd name="T13" fmla="*/ 1088 h 1696"/>
                <a:gd name="T14" fmla="*/ 1843 w 2123"/>
                <a:gd name="T15" fmla="*/ 1130 h 1696"/>
                <a:gd name="T16" fmla="*/ 1799 w 2123"/>
                <a:gd name="T17" fmla="*/ 1084 h 1696"/>
                <a:gd name="T18" fmla="*/ 1383 w 2123"/>
                <a:gd name="T19" fmla="*/ 801 h 1696"/>
                <a:gd name="T20" fmla="*/ 1064 w 2123"/>
                <a:gd name="T21" fmla="*/ 547 h 1696"/>
                <a:gd name="T22" fmla="*/ 707 w 2123"/>
                <a:gd name="T23" fmla="*/ 263 h 1696"/>
                <a:gd name="T24" fmla="*/ 979 w 2123"/>
                <a:gd name="T25" fmla="*/ 249 h 1696"/>
                <a:gd name="T26" fmla="*/ 1258 w 2123"/>
                <a:gd name="T27" fmla="*/ 254 h 1696"/>
                <a:gd name="T28" fmla="*/ 1582 w 2123"/>
                <a:gd name="T29" fmla="*/ 215 h 1696"/>
                <a:gd name="T30" fmla="*/ 2079 w 2123"/>
                <a:gd name="T31" fmla="*/ 157 h 1696"/>
                <a:gd name="T32" fmla="*/ 2031 w 2123"/>
                <a:gd name="T33" fmla="*/ 139 h 1696"/>
                <a:gd name="T34" fmla="*/ 1511 w 2123"/>
                <a:gd name="T35" fmla="*/ 206 h 1696"/>
                <a:gd name="T36" fmla="*/ 1184 w 2123"/>
                <a:gd name="T37" fmla="*/ 220 h 1696"/>
                <a:gd name="T38" fmla="*/ 743 w 2123"/>
                <a:gd name="T39" fmla="*/ 206 h 1696"/>
                <a:gd name="T40" fmla="*/ 803 w 2123"/>
                <a:gd name="T41" fmla="*/ 182 h 1696"/>
                <a:gd name="T42" fmla="*/ 1118 w 2123"/>
                <a:gd name="T43" fmla="*/ 0 h 1696"/>
                <a:gd name="T44" fmla="*/ 1064 w 2123"/>
                <a:gd name="T45" fmla="*/ 24 h 1696"/>
                <a:gd name="T46" fmla="*/ 990 w 2123"/>
                <a:gd name="T47" fmla="*/ 67 h 1696"/>
                <a:gd name="T48" fmla="*/ 839 w 2123"/>
                <a:gd name="T49" fmla="*/ 153 h 1696"/>
                <a:gd name="T50" fmla="*/ 658 w 2123"/>
                <a:gd name="T51" fmla="*/ 225 h 1696"/>
                <a:gd name="T52" fmla="*/ 622 w 2123"/>
                <a:gd name="T53" fmla="*/ 288 h 1696"/>
                <a:gd name="T54" fmla="*/ 297 w 2123"/>
                <a:gd name="T55" fmla="*/ 470 h 1696"/>
                <a:gd name="T56" fmla="*/ 0 w 2123"/>
                <a:gd name="T57" fmla="*/ 581 h 1696"/>
                <a:gd name="T58" fmla="*/ 0 w 2123"/>
                <a:gd name="T59" fmla="*/ 585 h 1696"/>
                <a:gd name="T60" fmla="*/ 0 w 2123"/>
                <a:gd name="T61" fmla="*/ 614 h 1696"/>
                <a:gd name="T62" fmla="*/ 291 w 2123"/>
                <a:gd name="T63" fmla="*/ 508 h 1696"/>
                <a:gd name="T64" fmla="*/ 580 w 2123"/>
                <a:gd name="T65" fmla="*/ 345 h 1696"/>
                <a:gd name="T66" fmla="*/ 496 w 2123"/>
                <a:gd name="T67" fmla="*/ 537 h 1696"/>
                <a:gd name="T68" fmla="*/ 514 w 2123"/>
                <a:gd name="T69" fmla="*/ 796 h 1696"/>
                <a:gd name="T70" fmla="*/ 452 w 2123"/>
                <a:gd name="T71" fmla="*/ 934 h 1696"/>
                <a:gd name="T72" fmla="*/ 321 w 2123"/>
                <a:gd name="T73" fmla="*/ 1184 h 1696"/>
                <a:gd name="T74" fmla="*/ 315 w 2123"/>
                <a:gd name="T75" fmla="*/ 1357 h 1696"/>
                <a:gd name="T76" fmla="*/ 321 w 2123"/>
                <a:gd name="T77" fmla="*/ 1357 h 1696"/>
                <a:gd name="T78" fmla="*/ 339 w 2123"/>
                <a:gd name="T79" fmla="*/ 1242 h 1696"/>
                <a:gd name="T80" fmla="*/ 568 w 2123"/>
                <a:gd name="T81" fmla="*/ 834 h 1696"/>
                <a:gd name="T82" fmla="*/ 568 w 2123"/>
                <a:gd name="T83" fmla="*/ 834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7 w 969"/>
                <a:gd name="T1" fmla="*/ 1198 h 1192"/>
                <a:gd name="T2" fmla="*/ 498 w 969"/>
                <a:gd name="T3" fmla="*/ 1204 h 1192"/>
                <a:gd name="T4" fmla="*/ 588 w 969"/>
                <a:gd name="T5" fmla="*/ 1162 h 1192"/>
                <a:gd name="T6" fmla="*/ 825 w 969"/>
                <a:gd name="T7" fmla="*/ 1097 h 1192"/>
                <a:gd name="T8" fmla="*/ 949 w 969"/>
                <a:gd name="T9" fmla="*/ 1067 h 1192"/>
                <a:gd name="T10" fmla="*/ 771 w 969"/>
                <a:gd name="T11" fmla="*/ 998 h 1192"/>
                <a:gd name="T12" fmla="*/ 564 w 969"/>
                <a:gd name="T13" fmla="*/ 961 h 1192"/>
                <a:gd name="T14" fmla="*/ 201 w 969"/>
                <a:gd name="T15" fmla="*/ 979 h 1192"/>
                <a:gd name="T16" fmla="*/ 303 w 969"/>
                <a:gd name="T17" fmla="*/ 901 h 1192"/>
                <a:gd name="T18" fmla="*/ 504 w 969"/>
                <a:gd name="T19" fmla="*/ 811 h 1192"/>
                <a:gd name="T20" fmla="*/ 706 w 969"/>
                <a:gd name="T21" fmla="*/ 679 h 1192"/>
                <a:gd name="T22" fmla="*/ 712 w 969"/>
                <a:gd name="T23" fmla="*/ 679 h 1192"/>
                <a:gd name="T24" fmla="*/ 724 w 969"/>
                <a:gd name="T25" fmla="*/ 673 h 1192"/>
                <a:gd name="T26" fmla="*/ 765 w 969"/>
                <a:gd name="T27" fmla="*/ 655 h 1192"/>
                <a:gd name="T28" fmla="*/ 789 w 969"/>
                <a:gd name="T29" fmla="*/ 649 h 1192"/>
                <a:gd name="T30" fmla="*/ 801 w 969"/>
                <a:gd name="T31" fmla="*/ 637 h 1192"/>
                <a:gd name="T32" fmla="*/ 807 w 969"/>
                <a:gd name="T33" fmla="*/ 625 h 1192"/>
                <a:gd name="T34" fmla="*/ 801 w 969"/>
                <a:gd name="T35" fmla="*/ 619 h 1192"/>
                <a:gd name="T36" fmla="*/ 795 w 969"/>
                <a:gd name="T37" fmla="*/ 607 h 1192"/>
                <a:gd name="T38" fmla="*/ 795 w 969"/>
                <a:gd name="T39" fmla="*/ 579 h 1192"/>
                <a:gd name="T40" fmla="*/ 807 w 969"/>
                <a:gd name="T41" fmla="*/ 549 h 1192"/>
                <a:gd name="T42" fmla="*/ 819 w 969"/>
                <a:gd name="T43" fmla="*/ 519 h 1192"/>
                <a:gd name="T44" fmla="*/ 837 w 969"/>
                <a:gd name="T45" fmla="*/ 489 h 1192"/>
                <a:gd name="T46" fmla="*/ 849 w 969"/>
                <a:gd name="T47" fmla="*/ 459 h 1192"/>
                <a:gd name="T48" fmla="*/ 857 w 969"/>
                <a:gd name="T49" fmla="*/ 441 h 1192"/>
                <a:gd name="T50" fmla="*/ 865 w 969"/>
                <a:gd name="T51" fmla="*/ 435 h 1192"/>
                <a:gd name="T52" fmla="*/ 865 w 969"/>
                <a:gd name="T53" fmla="*/ 351 h 1192"/>
                <a:gd name="T54" fmla="*/ 865 w 969"/>
                <a:gd name="T55" fmla="*/ 345 h 1192"/>
                <a:gd name="T56" fmla="*/ 871 w 969"/>
                <a:gd name="T57" fmla="*/ 339 h 1192"/>
                <a:gd name="T58" fmla="*/ 889 w 969"/>
                <a:gd name="T59" fmla="*/ 309 h 1192"/>
                <a:gd name="T60" fmla="*/ 901 w 969"/>
                <a:gd name="T61" fmla="*/ 273 h 1192"/>
                <a:gd name="T62" fmla="*/ 913 w 969"/>
                <a:gd name="T63" fmla="*/ 243 h 1192"/>
                <a:gd name="T64" fmla="*/ 919 w 969"/>
                <a:gd name="T65" fmla="*/ 231 h 1192"/>
                <a:gd name="T66" fmla="*/ 925 w 969"/>
                <a:gd name="T67" fmla="*/ 219 h 1192"/>
                <a:gd name="T68" fmla="*/ 943 w 969"/>
                <a:gd name="T69" fmla="*/ 173 h 1192"/>
                <a:gd name="T70" fmla="*/ 961 w 969"/>
                <a:gd name="T71" fmla="*/ 137 h 1192"/>
                <a:gd name="T72" fmla="*/ 967 w 969"/>
                <a:gd name="T73" fmla="*/ 125 h 1192"/>
                <a:gd name="T74" fmla="*/ 967 w 969"/>
                <a:gd name="T75" fmla="*/ 119 h 1192"/>
                <a:gd name="T76" fmla="*/ 985 w 969"/>
                <a:gd name="T77" fmla="*/ 0 h 1192"/>
                <a:gd name="T78" fmla="*/ 961 w 969"/>
                <a:gd name="T79" fmla="*/ 47 h 1192"/>
                <a:gd name="T80" fmla="*/ 795 w 969"/>
                <a:gd name="T81" fmla="*/ 113 h 1192"/>
                <a:gd name="T82" fmla="*/ 718 w 969"/>
                <a:gd name="T83" fmla="*/ 161 h 1192"/>
                <a:gd name="T84" fmla="*/ 468 w 969"/>
                <a:gd name="T85" fmla="*/ 237 h 1192"/>
                <a:gd name="T86" fmla="*/ 285 w 969"/>
                <a:gd name="T87" fmla="*/ 291 h 1192"/>
                <a:gd name="T88" fmla="*/ 177 w 969"/>
                <a:gd name="T89" fmla="*/ 297 h 1192"/>
                <a:gd name="T90" fmla="*/ 12 w 969"/>
                <a:gd name="T91" fmla="*/ 489 h 1192"/>
                <a:gd name="T92" fmla="*/ 0 w 969"/>
                <a:gd name="T93" fmla="*/ 513 h 1192"/>
                <a:gd name="T94" fmla="*/ 0 w 969"/>
                <a:gd name="T95" fmla="*/ 1198 h 1192"/>
                <a:gd name="T96" fmla="*/ 96 w 969"/>
                <a:gd name="T97" fmla="*/ 1192 h 1192"/>
                <a:gd name="T98" fmla="*/ 327 w 969"/>
                <a:gd name="T99" fmla="*/ 1198 h 1192"/>
                <a:gd name="T100" fmla="*/ 327 w 969"/>
                <a:gd name="T101" fmla="*/ 1198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50 w 2176"/>
                <a:gd name="T1" fmla="*/ 775 h 1505"/>
                <a:gd name="T2" fmla="*/ 1210 w 2176"/>
                <a:gd name="T3" fmla="*/ 1243 h 1505"/>
                <a:gd name="T4" fmla="*/ 972 w 2176"/>
                <a:gd name="T5" fmla="*/ 1201 h 1505"/>
                <a:gd name="T6" fmla="*/ 735 w 2176"/>
                <a:gd name="T7" fmla="*/ 1135 h 1505"/>
                <a:gd name="T8" fmla="*/ 450 w 2176"/>
                <a:gd name="T9" fmla="*/ 1117 h 1505"/>
                <a:gd name="T10" fmla="*/ 0 w 2176"/>
                <a:gd name="T11" fmla="*/ 1087 h 1505"/>
                <a:gd name="T12" fmla="*/ 30 w 2176"/>
                <a:gd name="T13" fmla="*/ 1123 h 1505"/>
                <a:gd name="T14" fmla="*/ 504 w 2176"/>
                <a:gd name="T15" fmla="*/ 1141 h 1505"/>
                <a:gd name="T16" fmla="*/ 789 w 2176"/>
                <a:gd name="T17" fmla="*/ 1195 h 1505"/>
                <a:gd name="T18" fmla="*/ 1150 w 2176"/>
                <a:gd name="T19" fmla="*/ 1313 h 1505"/>
                <a:gd name="T20" fmla="*/ 1086 w 2176"/>
                <a:gd name="T21" fmla="*/ 1331 h 1505"/>
                <a:gd name="T22" fmla="*/ 723 w 2176"/>
                <a:gd name="T23" fmla="*/ 1517 h 1505"/>
                <a:gd name="T24" fmla="*/ 777 w 2176"/>
                <a:gd name="T25" fmla="*/ 1493 h 1505"/>
                <a:gd name="T26" fmla="*/ 877 w 2176"/>
                <a:gd name="T27" fmla="*/ 1451 h 1505"/>
                <a:gd name="T28" fmla="*/ 1038 w 2176"/>
                <a:gd name="T29" fmla="*/ 1367 h 1505"/>
                <a:gd name="T30" fmla="*/ 1234 w 2176"/>
                <a:gd name="T31" fmla="*/ 1307 h 1505"/>
                <a:gd name="T32" fmla="*/ 1287 w 2176"/>
                <a:gd name="T33" fmla="*/ 1231 h 1505"/>
                <a:gd name="T34" fmla="*/ 1660 w 2176"/>
                <a:gd name="T35" fmla="*/ 1051 h 1505"/>
                <a:gd name="T36" fmla="*/ 1963 w 2176"/>
                <a:gd name="T37" fmla="*/ 961 h 1505"/>
                <a:gd name="T38" fmla="*/ 2212 w 2176"/>
                <a:gd name="T39" fmla="*/ 829 h 1505"/>
                <a:gd name="T40" fmla="*/ 1993 w 2176"/>
                <a:gd name="T41" fmla="*/ 919 h 1505"/>
                <a:gd name="T42" fmla="*/ 1684 w 2176"/>
                <a:gd name="T43" fmla="*/ 997 h 1505"/>
                <a:gd name="T44" fmla="*/ 1363 w 2176"/>
                <a:gd name="T45" fmla="*/ 1159 h 1505"/>
                <a:gd name="T46" fmla="*/ 1525 w 2176"/>
                <a:gd name="T47" fmla="*/ 913 h 1505"/>
                <a:gd name="T48" fmla="*/ 1648 w 2176"/>
                <a:gd name="T49" fmla="*/ 549 h 1505"/>
                <a:gd name="T50" fmla="*/ 1768 w 2176"/>
                <a:gd name="T51" fmla="*/ 376 h 1505"/>
                <a:gd name="T52" fmla="*/ 2011 w 2176"/>
                <a:gd name="T53" fmla="*/ 60 h 1505"/>
                <a:gd name="T54" fmla="*/ 2035 w 2176"/>
                <a:gd name="T55" fmla="*/ 0 h 1505"/>
                <a:gd name="T56" fmla="*/ 2005 w 2176"/>
                <a:gd name="T57" fmla="*/ 0 h 1505"/>
                <a:gd name="T58" fmla="*/ 1624 w 2176"/>
                <a:gd name="T59" fmla="*/ 484 h 1505"/>
                <a:gd name="T60" fmla="*/ 1501 w 2176"/>
                <a:gd name="T61" fmla="*/ 895 h 1505"/>
                <a:gd name="T62" fmla="*/ 1275 w 2176"/>
                <a:gd name="T63" fmla="*/ 1183 h 1505"/>
                <a:gd name="T64" fmla="*/ 1150 w 2176"/>
                <a:gd name="T65" fmla="*/ 913 h 1505"/>
                <a:gd name="T66" fmla="*/ 1026 w 2176"/>
                <a:gd name="T67" fmla="*/ 544 h 1505"/>
                <a:gd name="T68" fmla="*/ 901 w 2176"/>
                <a:gd name="T69" fmla="*/ 222 h 1505"/>
                <a:gd name="T70" fmla="*/ 801 w 2176"/>
                <a:gd name="T71" fmla="*/ 0 h 1505"/>
                <a:gd name="T72" fmla="*/ 765 w 2176"/>
                <a:gd name="T73" fmla="*/ 0 h 1505"/>
                <a:gd name="T74" fmla="*/ 919 w 2176"/>
                <a:gd name="T75" fmla="*/ 358 h 1505"/>
                <a:gd name="T76" fmla="*/ 1050 w 2176"/>
                <a:gd name="T77" fmla="*/ 775 h 1505"/>
                <a:gd name="T78" fmla="*/ 1050 w 2176"/>
                <a:gd name="T79" fmla="*/ 775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5 w 813"/>
                <a:gd name="T1" fmla="*/ 568 h 804"/>
                <a:gd name="T2" fmla="*/ 333 w 813"/>
                <a:gd name="T3" fmla="*/ 442 h 804"/>
                <a:gd name="T4" fmla="*/ 654 w 813"/>
                <a:gd name="T5" fmla="*/ 220 h 804"/>
                <a:gd name="T6" fmla="*/ 825 w 813"/>
                <a:gd name="T7" fmla="*/ 0 h 804"/>
                <a:gd name="T8" fmla="*/ 687 w 813"/>
                <a:gd name="T9" fmla="*/ 150 h 804"/>
                <a:gd name="T10" fmla="*/ 148 w 813"/>
                <a:gd name="T11" fmla="*/ 508 h 804"/>
                <a:gd name="T12" fmla="*/ 0 w 813"/>
                <a:gd name="T13" fmla="*/ 740 h 804"/>
                <a:gd name="T14" fmla="*/ 0 w 813"/>
                <a:gd name="T15" fmla="*/ 812 h 804"/>
                <a:gd name="T16" fmla="*/ 165 w 813"/>
                <a:gd name="T17" fmla="*/ 568 h 804"/>
                <a:gd name="T18" fmla="*/ 165 w 813"/>
                <a:gd name="T19" fmla="*/ 568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8 w 759"/>
                <a:gd name="T1" fmla="*/ 66 h 107"/>
                <a:gd name="T2" fmla="*/ 771 w 759"/>
                <a:gd name="T3" fmla="*/ 0 h 107"/>
                <a:gd name="T4" fmla="*/ 504 w 759"/>
                <a:gd name="T5" fmla="*/ 36 h 107"/>
                <a:gd name="T6" fmla="*/ 142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8 w 759"/>
                <a:gd name="T15" fmla="*/ 66 h 107"/>
                <a:gd name="T16" fmla="*/ 468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11 w 3169"/>
                <a:gd name="T1" fmla="*/ 243 h 743"/>
                <a:gd name="T2" fmla="*/ 1762 w 3169"/>
                <a:gd name="T3" fmla="*/ 237 h 743"/>
                <a:gd name="T4" fmla="*/ 2123 w 3169"/>
                <a:gd name="T5" fmla="*/ 255 h 743"/>
                <a:gd name="T6" fmla="*/ 2545 w 3169"/>
                <a:gd name="T7" fmla="*/ 237 h 743"/>
                <a:gd name="T8" fmla="*/ 3221 w 3169"/>
                <a:gd name="T9" fmla="*/ 208 h 743"/>
                <a:gd name="T10" fmla="*/ 3167 w 3169"/>
                <a:gd name="T11" fmla="*/ 190 h 743"/>
                <a:gd name="T12" fmla="*/ 2462 w 3169"/>
                <a:gd name="T13" fmla="*/ 225 h 743"/>
                <a:gd name="T14" fmla="*/ 2035 w 3169"/>
                <a:gd name="T15" fmla="*/ 225 h 743"/>
                <a:gd name="T16" fmla="*/ 1483 w 3169"/>
                <a:gd name="T17" fmla="*/ 190 h 743"/>
                <a:gd name="T18" fmla="*/ 1567 w 3169"/>
                <a:gd name="T19" fmla="*/ 168 h 743"/>
                <a:gd name="T20" fmla="*/ 2071 w 3169"/>
                <a:gd name="T21" fmla="*/ 0 h 743"/>
                <a:gd name="T22" fmla="*/ 1993 w 3169"/>
                <a:gd name="T23" fmla="*/ 24 h 743"/>
                <a:gd name="T24" fmla="*/ 1868 w 3169"/>
                <a:gd name="T25" fmla="*/ 66 h 743"/>
                <a:gd name="T26" fmla="*/ 1630 w 3169"/>
                <a:gd name="T27" fmla="*/ 138 h 743"/>
                <a:gd name="T28" fmla="*/ 1362 w 3169"/>
                <a:gd name="T29" fmla="*/ 202 h 743"/>
                <a:gd name="T30" fmla="*/ 1288 w 3169"/>
                <a:gd name="T31" fmla="*/ 255 h 743"/>
                <a:gd name="T32" fmla="*/ 777 w 3169"/>
                <a:gd name="T33" fmla="*/ 417 h 743"/>
                <a:gd name="T34" fmla="*/ 339 w 3169"/>
                <a:gd name="T35" fmla="*/ 507 h 743"/>
                <a:gd name="T36" fmla="*/ 0 w 3169"/>
                <a:gd name="T37" fmla="*/ 625 h 743"/>
                <a:gd name="T38" fmla="*/ 303 w 3169"/>
                <a:gd name="T39" fmla="*/ 543 h 743"/>
                <a:gd name="T40" fmla="*/ 747 w 3169"/>
                <a:gd name="T41" fmla="*/ 453 h 743"/>
                <a:gd name="T42" fmla="*/ 1198 w 3169"/>
                <a:gd name="T43" fmla="*/ 315 h 743"/>
                <a:gd name="T44" fmla="*/ 997 w 3169"/>
                <a:gd name="T45" fmla="*/ 495 h 743"/>
                <a:gd name="T46" fmla="*/ 883 w 3169"/>
                <a:gd name="T47" fmla="*/ 751 h 743"/>
                <a:gd name="T48" fmla="*/ 877 w 3169"/>
                <a:gd name="T49" fmla="*/ 751 h 743"/>
                <a:gd name="T50" fmla="*/ 949 w 3169"/>
                <a:gd name="T51" fmla="*/ 751 h 743"/>
                <a:gd name="T52" fmla="*/ 1038 w 3169"/>
                <a:gd name="T53" fmla="*/ 501 h 743"/>
                <a:gd name="T54" fmla="*/ 1317 w 3169"/>
                <a:gd name="T55" fmla="*/ 285 h 743"/>
                <a:gd name="T56" fmla="*/ 1555 w 3169"/>
                <a:gd name="T57" fmla="*/ 453 h 743"/>
                <a:gd name="T58" fmla="*/ 1798 w 3169"/>
                <a:gd name="T59" fmla="*/ 685 h 743"/>
                <a:gd name="T60" fmla="*/ 1886 w 3169"/>
                <a:gd name="T61" fmla="*/ 751 h 743"/>
                <a:gd name="T62" fmla="*/ 1951 w 3169"/>
                <a:gd name="T63" fmla="*/ 751 h 743"/>
                <a:gd name="T64" fmla="*/ 1720 w 3169"/>
                <a:gd name="T65" fmla="*/ 531 h 743"/>
                <a:gd name="T66" fmla="*/ 1411 w 3169"/>
                <a:gd name="T67" fmla="*/ 243 h 743"/>
                <a:gd name="T68" fmla="*/ 1411 w 3169"/>
                <a:gd name="T69" fmla="*/ 243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74 w 2153"/>
                <a:gd name="T1" fmla="*/ 859 h 1930"/>
                <a:gd name="T2" fmla="*/ 1969 w 2153"/>
                <a:gd name="T3" fmla="*/ 1027 h 1930"/>
                <a:gd name="T4" fmla="*/ 2087 w 2153"/>
                <a:gd name="T5" fmla="*/ 1176 h 1930"/>
                <a:gd name="T6" fmla="*/ 2153 w 2153"/>
                <a:gd name="T7" fmla="*/ 1258 h 1930"/>
                <a:gd name="T8" fmla="*/ 2189 w 2153"/>
                <a:gd name="T9" fmla="*/ 1306 h 1930"/>
                <a:gd name="T10" fmla="*/ 1921 w 2153"/>
                <a:gd name="T11" fmla="*/ 985 h 1930"/>
                <a:gd name="T12" fmla="*/ 1892 w 2153"/>
                <a:gd name="T13" fmla="*/ 937 h 1930"/>
                <a:gd name="T14" fmla="*/ 1812 w 2153"/>
                <a:gd name="T15" fmla="*/ 1252 h 1930"/>
                <a:gd name="T16" fmla="*/ 1798 w 2153"/>
                <a:gd name="T17" fmla="*/ 1498 h 1930"/>
                <a:gd name="T18" fmla="*/ 1850 w 2153"/>
                <a:gd name="T19" fmla="*/ 1922 h 1930"/>
                <a:gd name="T20" fmla="*/ 1819 w 2153"/>
                <a:gd name="T21" fmla="*/ 1946 h 1930"/>
                <a:gd name="T22" fmla="*/ 1774 w 2153"/>
                <a:gd name="T23" fmla="*/ 1546 h 1930"/>
                <a:gd name="T24" fmla="*/ 1756 w 2153"/>
                <a:gd name="T25" fmla="*/ 1300 h 1930"/>
                <a:gd name="T26" fmla="*/ 1792 w 2153"/>
                <a:gd name="T27" fmla="*/ 1093 h 1930"/>
                <a:gd name="T28" fmla="*/ 1798 w 2153"/>
                <a:gd name="T29" fmla="*/ 883 h 1930"/>
                <a:gd name="T30" fmla="*/ 1288 w 2153"/>
                <a:gd name="T31" fmla="*/ 1015 h 1930"/>
                <a:gd name="T32" fmla="*/ 837 w 2153"/>
                <a:gd name="T33" fmla="*/ 1140 h 1930"/>
                <a:gd name="T34" fmla="*/ 327 w 2153"/>
                <a:gd name="T35" fmla="*/ 1324 h 1930"/>
                <a:gd name="T36" fmla="*/ 18 w 2153"/>
                <a:gd name="T37" fmla="*/ 1432 h 1930"/>
                <a:gd name="T38" fmla="*/ 315 w 2153"/>
                <a:gd name="T39" fmla="*/ 1294 h 1930"/>
                <a:gd name="T40" fmla="*/ 694 w 2153"/>
                <a:gd name="T41" fmla="*/ 1152 h 1930"/>
                <a:gd name="T42" fmla="*/ 1038 w 2153"/>
                <a:gd name="T43" fmla="*/ 1045 h 1930"/>
                <a:gd name="T44" fmla="*/ 1435 w 2153"/>
                <a:gd name="T45" fmla="*/ 937 h 1930"/>
                <a:gd name="T46" fmla="*/ 1720 w 2153"/>
                <a:gd name="T47" fmla="*/ 823 h 1930"/>
                <a:gd name="T48" fmla="*/ 1357 w 2153"/>
                <a:gd name="T49" fmla="*/ 627 h 1930"/>
                <a:gd name="T50" fmla="*/ 877 w 2153"/>
                <a:gd name="T51" fmla="*/ 519 h 1930"/>
                <a:gd name="T52" fmla="*/ 231 w 2153"/>
                <a:gd name="T53" fmla="*/ 161 h 1930"/>
                <a:gd name="T54" fmla="*/ 0 w 2153"/>
                <a:gd name="T55" fmla="*/ 83 h 1930"/>
                <a:gd name="T56" fmla="*/ 333 w 2153"/>
                <a:gd name="T57" fmla="*/ 179 h 1930"/>
                <a:gd name="T58" fmla="*/ 724 w 2153"/>
                <a:gd name="T59" fmla="*/ 387 h 1930"/>
                <a:gd name="T60" fmla="*/ 949 w 2153"/>
                <a:gd name="T61" fmla="*/ 495 h 1930"/>
                <a:gd name="T62" fmla="*/ 1375 w 2153"/>
                <a:gd name="T63" fmla="*/ 597 h 1930"/>
                <a:gd name="T64" fmla="*/ 1678 w 2153"/>
                <a:gd name="T65" fmla="*/ 751 h 1930"/>
                <a:gd name="T66" fmla="*/ 1447 w 2153"/>
                <a:gd name="T67" fmla="*/ 465 h 1930"/>
                <a:gd name="T68" fmla="*/ 1306 w 2153"/>
                <a:gd name="T69" fmla="*/ 191 h 1930"/>
                <a:gd name="T70" fmla="*/ 1174 w 2153"/>
                <a:gd name="T71" fmla="*/ 0 h 1930"/>
                <a:gd name="T72" fmla="*/ 1363 w 2153"/>
                <a:gd name="T73" fmla="*/ 215 h 1930"/>
                <a:gd name="T74" fmla="*/ 1513 w 2153"/>
                <a:gd name="T75" fmla="*/ 489 h 1930"/>
                <a:gd name="T76" fmla="*/ 1774 w 2153"/>
                <a:gd name="T77" fmla="*/ 811 h 1930"/>
                <a:gd name="T78" fmla="*/ 1874 w 2153"/>
                <a:gd name="T79" fmla="*/ 859 h 1930"/>
                <a:gd name="T80" fmla="*/ 1874 w 2153"/>
                <a:gd name="T81" fmla="*/ 859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7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067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34D19-CEF0-4B46-963B-A1E621075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68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92A0F-6725-4DB3-85DB-8A5995EA7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45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EE8E9-275D-49DC-B7C0-FB64B93009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72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C6291-5D55-4A6D-9A4F-B4E4B60C8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05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6010A-C6A4-460A-918F-41FBFD893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99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5DC97-06C2-45EC-B5D9-5D3207A648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15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379D7-CA50-4410-806F-F330F88C5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90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15C67-8BB7-4D54-8A08-FD1A8A21EB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65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0BE7E-4832-49A1-B969-9145630087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663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8FFF1-D59C-41A3-941A-CACBA194E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0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AD246-B09F-4C6D-94BE-738AC70F5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66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68 w 2123"/>
                <a:gd name="T1" fmla="*/ 834 h 1696"/>
                <a:gd name="T2" fmla="*/ 532 w 2123"/>
                <a:gd name="T3" fmla="*/ 547 h 1696"/>
                <a:gd name="T4" fmla="*/ 658 w 2123"/>
                <a:gd name="T5" fmla="*/ 317 h 1696"/>
                <a:gd name="T6" fmla="*/ 907 w 2123"/>
                <a:gd name="T7" fmla="*/ 470 h 1696"/>
                <a:gd name="T8" fmla="*/ 1190 w 2123"/>
                <a:gd name="T9" fmla="*/ 695 h 1696"/>
                <a:gd name="T10" fmla="*/ 1451 w 2123"/>
                <a:gd name="T11" fmla="*/ 887 h 1696"/>
                <a:gd name="T12" fmla="*/ 1764 w 2123"/>
                <a:gd name="T13" fmla="*/ 1088 h 1696"/>
                <a:gd name="T14" fmla="*/ 1843 w 2123"/>
                <a:gd name="T15" fmla="*/ 1130 h 1696"/>
                <a:gd name="T16" fmla="*/ 1799 w 2123"/>
                <a:gd name="T17" fmla="*/ 1084 h 1696"/>
                <a:gd name="T18" fmla="*/ 1383 w 2123"/>
                <a:gd name="T19" fmla="*/ 801 h 1696"/>
                <a:gd name="T20" fmla="*/ 1064 w 2123"/>
                <a:gd name="T21" fmla="*/ 547 h 1696"/>
                <a:gd name="T22" fmla="*/ 707 w 2123"/>
                <a:gd name="T23" fmla="*/ 263 h 1696"/>
                <a:gd name="T24" fmla="*/ 979 w 2123"/>
                <a:gd name="T25" fmla="*/ 249 h 1696"/>
                <a:gd name="T26" fmla="*/ 1258 w 2123"/>
                <a:gd name="T27" fmla="*/ 254 h 1696"/>
                <a:gd name="T28" fmla="*/ 1582 w 2123"/>
                <a:gd name="T29" fmla="*/ 215 h 1696"/>
                <a:gd name="T30" fmla="*/ 2079 w 2123"/>
                <a:gd name="T31" fmla="*/ 157 h 1696"/>
                <a:gd name="T32" fmla="*/ 2031 w 2123"/>
                <a:gd name="T33" fmla="*/ 139 h 1696"/>
                <a:gd name="T34" fmla="*/ 1511 w 2123"/>
                <a:gd name="T35" fmla="*/ 206 h 1696"/>
                <a:gd name="T36" fmla="*/ 1184 w 2123"/>
                <a:gd name="T37" fmla="*/ 220 h 1696"/>
                <a:gd name="T38" fmla="*/ 743 w 2123"/>
                <a:gd name="T39" fmla="*/ 206 h 1696"/>
                <a:gd name="T40" fmla="*/ 803 w 2123"/>
                <a:gd name="T41" fmla="*/ 182 h 1696"/>
                <a:gd name="T42" fmla="*/ 1118 w 2123"/>
                <a:gd name="T43" fmla="*/ 0 h 1696"/>
                <a:gd name="T44" fmla="*/ 1064 w 2123"/>
                <a:gd name="T45" fmla="*/ 24 h 1696"/>
                <a:gd name="T46" fmla="*/ 990 w 2123"/>
                <a:gd name="T47" fmla="*/ 67 h 1696"/>
                <a:gd name="T48" fmla="*/ 839 w 2123"/>
                <a:gd name="T49" fmla="*/ 153 h 1696"/>
                <a:gd name="T50" fmla="*/ 658 w 2123"/>
                <a:gd name="T51" fmla="*/ 225 h 1696"/>
                <a:gd name="T52" fmla="*/ 622 w 2123"/>
                <a:gd name="T53" fmla="*/ 288 h 1696"/>
                <a:gd name="T54" fmla="*/ 297 w 2123"/>
                <a:gd name="T55" fmla="*/ 470 h 1696"/>
                <a:gd name="T56" fmla="*/ 0 w 2123"/>
                <a:gd name="T57" fmla="*/ 581 h 1696"/>
                <a:gd name="T58" fmla="*/ 0 w 2123"/>
                <a:gd name="T59" fmla="*/ 585 h 1696"/>
                <a:gd name="T60" fmla="*/ 0 w 2123"/>
                <a:gd name="T61" fmla="*/ 614 h 1696"/>
                <a:gd name="T62" fmla="*/ 291 w 2123"/>
                <a:gd name="T63" fmla="*/ 508 h 1696"/>
                <a:gd name="T64" fmla="*/ 580 w 2123"/>
                <a:gd name="T65" fmla="*/ 345 h 1696"/>
                <a:gd name="T66" fmla="*/ 496 w 2123"/>
                <a:gd name="T67" fmla="*/ 537 h 1696"/>
                <a:gd name="T68" fmla="*/ 514 w 2123"/>
                <a:gd name="T69" fmla="*/ 796 h 1696"/>
                <a:gd name="T70" fmla="*/ 452 w 2123"/>
                <a:gd name="T71" fmla="*/ 934 h 1696"/>
                <a:gd name="T72" fmla="*/ 321 w 2123"/>
                <a:gd name="T73" fmla="*/ 1184 h 1696"/>
                <a:gd name="T74" fmla="*/ 315 w 2123"/>
                <a:gd name="T75" fmla="*/ 1357 h 1696"/>
                <a:gd name="T76" fmla="*/ 321 w 2123"/>
                <a:gd name="T77" fmla="*/ 1357 h 1696"/>
                <a:gd name="T78" fmla="*/ 339 w 2123"/>
                <a:gd name="T79" fmla="*/ 1242 h 1696"/>
                <a:gd name="T80" fmla="*/ 568 w 2123"/>
                <a:gd name="T81" fmla="*/ 834 h 1696"/>
                <a:gd name="T82" fmla="*/ 568 w 2123"/>
                <a:gd name="T83" fmla="*/ 834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7 w 969"/>
                <a:gd name="T1" fmla="*/ 1198 h 1192"/>
                <a:gd name="T2" fmla="*/ 498 w 969"/>
                <a:gd name="T3" fmla="*/ 1204 h 1192"/>
                <a:gd name="T4" fmla="*/ 588 w 969"/>
                <a:gd name="T5" fmla="*/ 1162 h 1192"/>
                <a:gd name="T6" fmla="*/ 825 w 969"/>
                <a:gd name="T7" fmla="*/ 1097 h 1192"/>
                <a:gd name="T8" fmla="*/ 949 w 969"/>
                <a:gd name="T9" fmla="*/ 1067 h 1192"/>
                <a:gd name="T10" fmla="*/ 771 w 969"/>
                <a:gd name="T11" fmla="*/ 998 h 1192"/>
                <a:gd name="T12" fmla="*/ 564 w 969"/>
                <a:gd name="T13" fmla="*/ 961 h 1192"/>
                <a:gd name="T14" fmla="*/ 201 w 969"/>
                <a:gd name="T15" fmla="*/ 979 h 1192"/>
                <a:gd name="T16" fmla="*/ 303 w 969"/>
                <a:gd name="T17" fmla="*/ 901 h 1192"/>
                <a:gd name="T18" fmla="*/ 504 w 969"/>
                <a:gd name="T19" fmla="*/ 811 h 1192"/>
                <a:gd name="T20" fmla="*/ 706 w 969"/>
                <a:gd name="T21" fmla="*/ 679 h 1192"/>
                <a:gd name="T22" fmla="*/ 712 w 969"/>
                <a:gd name="T23" fmla="*/ 679 h 1192"/>
                <a:gd name="T24" fmla="*/ 724 w 969"/>
                <a:gd name="T25" fmla="*/ 673 h 1192"/>
                <a:gd name="T26" fmla="*/ 765 w 969"/>
                <a:gd name="T27" fmla="*/ 655 h 1192"/>
                <a:gd name="T28" fmla="*/ 789 w 969"/>
                <a:gd name="T29" fmla="*/ 649 h 1192"/>
                <a:gd name="T30" fmla="*/ 801 w 969"/>
                <a:gd name="T31" fmla="*/ 637 h 1192"/>
                <a:gd name="T32" fmla="*/ 807 w 969"/>
                <a:gd name="T33" fmla="*/ 625 h 1192"/>
                <a:gd name="T34" fmla="*/ 801 w 969"/>
                <a:gd name="T35" fmla="*/ 619 h 1192"/>
                <a:gd name="T36" fmla="*/ 795 w 969"/>
                <a:gd name="T37" fmla="*/ 607 h 1192"/>
                <a:gd name="T38" fmla="*/ 795 w 969"/>
                <a:gd name="T39" fmla="*/ 579 h 1192"/>
                <a:gd name="T40" fmla="*/ 807 w 969"/>
                <a:gd name="T41" fmla="*/ 549 h 1192"/>
                <a:gd name="T42" fmla="*/ 819 w 969"/>
                <a:gd name="T43" fmla="*/ 519 h 1192"/>
                <a:gd name="T44" fmla="*/ 837 w 969"/>
                <a:gd name="T45" fmla="*/ 489 h 1192"/>
                <a:gd name="T46" fmla="*/ 849 w 969"/>
                <a:gd name="T47" fmla="*/ 459 h 1192"/>
                <a:gd name="T48" fmla="*/ 857 w 969"/>
                <a:gd name="T49" fmla="*/ 441 h 1192"/>
                <a:gd name="T50" fmla="*/ 865 w 969"/>
                <a:gd name="T51" fmla="*/ 435 h 1192"/>
                <a:gd name="T52" fmla="*/ 865 w 969"/>
                <a:gd name="T53" fmla="*/ 351 h 1192"/>
                <a:gd name="T54" fmla="*/ 865 w 969"/>
                <a:gd name="T55" fmla="*/ 345 h 1192"/>
                <a:gd name="T56" fmla="*/ 871 w 969"/>
                <a:gd name="T57" fmla="*/ 339 h 1192"/>
                <a:gd name="T58" fmla="*/ 889 w 969"/>
                <a:gd name="T59" fmla="*/ 309 h 1192"/>
                <a:gd name="T60" fmla="*/ 901 w 969"/>
                <a:gd name="T61" fmla="*/ 273 h 1192"/>
                <a:gd name="T62" fmla="*/ 913 w 969"/>
                <a:gd name="T63" fmla="*/ 243 h 1192"/>
                <a:gd name="T64" fmla="*/ 919 w 969"/>
                <a:gd name="T65" fmla="*/ 231 h 1192"/>
                <a:gd name="T66" fmla="*/ 925 w 969"/>
                <a:gd name="T67" fmla="*/ 219 h 1192"/>
                <a:gd name="T68" fmla="*/ 943 w 969"/>
                <a:gd name="T69" fmla="*/ 173 h 1192"/>
                <a:gd name="T70" fmla="*/ 961 w 969"/>
                <a:gd name="T71" fmla="*/ 137 h 1192"/>
                <a:gd name="T72" fmla="*/ 967 w 969"/>
                <a:gd name="T73" fmla="*/ 125 h 1192"/>
                <a:gd name="T74" fmla="*/ 967 w 969"/>
                <a:gd name="T75" fmla="*/ 119 h 1192"/>
                <a:gd name="T76" fmla="*/ 985 w 969"/>
                <a:gd name="T77" fmla="*/ 0 h 1192"/>
                <a:gd name="T78" fmla="*/ 961 w 969"/>
                <a:gd name="T79" fmla="*/ 47 h 1192"/>
                <a:gd name="T80" fmla="*/ 795 w 969"/>
                <a:gd name="T81" fmla="*/ 113 h 1192"/>
                <a:gd name="T82" fmla="*/ 718 w 969"/>
                <a:gd name="T83" fmla="*/ 161 h 1192"/>
                <a:gd name="T84" fmla="*/ 468 w 969"/>
                <a:gd name="T85" fmla="*/ 237 h 1192"/>
                <a:gd name="T86" fmla="*/ 285 w 969"/>
                <a:gd name="T87" fmla="*/ 291 h 1192"/>
                <a:gd name="T88" fmla="*/ 177 w 969"/>
                <a:gd name="T89" fmla="*/ 297 h 1192"/>
                <a:gd name="T90" fmla="*/ 12 w 969"/>
                <a:gd name="T91" fmla="*/ 489 h 1192"/>
                <a:gd name="T92" fmla="*/ 0 w 969"/>
                <a:gd name="T93" fmla="*/ 513 h 1192"/>
                <a:gd name="T94" fmla="*/ 0 w 969"/>
                <a:gd name="T95" fmla="*/ 1198 h 1192"/>
                <a:gd name="T96" fmla="*/ 96 w 969"/>
                <a:gd name="T97" fmla="*/ 1192 h 1192"/>
                <a:gd name="T98" fmla="*/ 327 w 969"/>
                <a:gd name="T99" fmla="*/ 1198 h 1192"/>
                <a:gd name="T100" fmla="*/ 327 w 969"/>
                <a:gd name="T101" fmla="*/ 1198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50 w 2176"/>
                <a:gd name="T1" fmla="*/ 775 h 1505"/>
                <a:gd name="T2" fmla="*/ 1210 w 2176"/>
                <a:gd name="T3" fmla="*/ 1243 h 1505"/>
                <a:gd name="T4" fmla="*/ 972 w 2176"/>
                <a:gd name="T5" fmla="*/ 1201 h 1505"/>
                <a:gd name="T6" fmla="*/ 735 w 2176"/>
                <a:gd name="T7" fmla="*/ 1135 h 1505"/>
                <a:gd name="T8" fmla="*/ 450 w 2176"/>
                <a:gd name="T9" fmla="*/ 1117 h 1505"/>
                <a:gd name="T10" fmla="*/ 0 w 2176"/>
                <a:gd name="T11" fmla="*/ 1087 h 1505"/>
                <a:gd name="T12" fmla="*/ 30 w 2176"/>
                <a:gd name="T13" fmla="*/ 1123 h 1505"/>
                <a:gd name="T14" fmla="*/ 504 w 2176"/>
                <a:gd name="T15" fmla="*/ 1141 h 1505"/>
                <a:gd name="T16" fmla="*/ 789 w 2176"/>
                <a:gd name="T17" fmla="*/ 1195 h 1505"/>
                <a:gd name="T18" fmla="*/ 1150 w 2176"/>
                <a:gd name="T19" fmla="*/ 1313 h 1505"/>
                <a:gd name="T20" fmla="*/ 1086 w 2176"/>
                <a:gd name="T21" fmla="*/ 1331 h 1505"/>
                <a:gd name="T22" fmla="*/ 723 w 2176"/>
                <a:gd name="T23" fmla="*/ 1517 h 1505"/>
                <a:gd name="T24" fmla="*/ 777 w 2176"/>
                <a:gd name="T25" fmla="*/ 1493 h 1505"/>
                <a:gd name="T26" fmla="*/ 877 w 2176"/>
                <a:gd name="T27" fmla="*/ 1451 h 1505"/>
                <a:gd name="T28" fmla="*/ 1038 w 2176"/>
                <a:gd name="T29" fmla="*/ 1367 h 1505"/>
                <a:gd name="T30" fmla="*/ 1234 w 2176"/>
                <a:gd name="T31" fmla="*/ 1307 h 1505"/>
                <a:gd name="T32" fmla="*/ 1287 w 2176"/>
                <a:gd name="T33" fmla="*/ 1231 h 1505"/>
                <a:gd name="T34" fmla="*/ 1660 w 2176"/>
                <a:gd name="T35" fmla="*/ 1051 h 1505"/>
                <a:gd name="T36" fmla="*/ 1963 w 2176"/>
                <a:gd name="T37" fmla="*/ 961 h 1505"/>
                <a:gd name="T38" fmla="*/ 2212 w 2176"/>
                <a:gd name="T39" fmla="*/ 829 h 1505"/>
                <a:gd name="T40" fmla="*/ 1993 w 2176"/>
                <a:gd name="T41" fmla="*/ 919 h 1505"/>
                <a:gd name="T42" fmla="*/ 1684 w 2176"/>
                <a:gd name="T43" fmla="*/ 997 h 1505"/>
                <a:gd name="T44" fmla="*/ 1363 w 2176"/>
                <a:gd name="T45" fmla="*/ 1159 h 1505"/>
                <a:gd name="T46" fmla="*/ 1525 w 2176"/>
                <a:gd name="T47" fmla="*/ 913 h 1505"/>
                <a:gd name="T48" fmla="*/ 1648 w 2176"/>
                <a:gd name="T49" fmla="*/ 549 h 1505"/>
                <a:gd name="T50" fmla="*/ 1768 w 2176"/>
                <a:gd name="T51" fmla="*/ 376 h 1505"/>
                <a:gd name="T52" fmla="*/ 2011 w 2176"/>
                <a:gd name="T53" fmla="*/ 60 h 1505"/>
                <a:gd name="T54" fmla="*/ 2035 w 2176"/>
                <a:gd name="T55" fmla="*/ 0 h 1505"/>
                <a:gd name="T56" fmla="*/ 2005 w 2176"/>
                <a:gd name="T57" fmla="*/ 0 h 1505"/>
                <a:gd name="T58" fmla="*/ 1624 w 2176"/>
                <a:gd name="T59" fmla="*/ 484 h 1505"/>
                <a:gd name="T60" fmla="*/ 1501 w 2176"/>
                <a:gd name="T61" fmla="*/ 895 h 1505"/>
                <a:gd name="T62" fmla="*/ 1275 w 2176"/>
                <a:gd name="T63" fmla="*/ 1183 h 1505"/>
                <a:gd name="T64" fmla="*/ 1150 w 2176"/>
                <a:gd name="T65" fmla="*/ 913 h 1505"/>
                <a:gd name="T66" fmla="*/ 1026 w 2176"/>
                <a:gd name="T67" fmla="*/ 544 h 1505"/>
                <a:gd name="T68" fmla="*/ 901 w 2176"/>
                <a:gd name="T69" fmla="*/ 222 h 1505"/>
                <a:gd name="T70" fmla="*/ 801 w 2176"/>
                <a:gd name="T71" fmla="*/ 0 h 1505"/>
                <a:gd name="T72" fmla="*/ 765 w 2176"/>
                <a:gd name="T73" fmla="*/ 0 h 1505"/>
                <a:gd name="T74" fmla="*/ 919 w 2176"/>
                <a:gd name="T75" fmla="*/ 358 h 1505"/>
                <a:gd name="T76" fmla="*/ 1050 w 2176"/>
                <a:gd name="T77" fmla="*/ 775 h 1505"/>
                <a:gd name="T78" fmla="*/ 1050 w 2176"/>
                <a:gd name="T79" fmla="*/ 775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5 w 813"/>
                <a:gd name="T1" fmla="*/ 568 h 804"/>
                <a:gd name="T2" fmla="*/ 333 w 813"/>
                <a:gd name="T3" fmla="*/ 442 h 804"/>
                <a:gd name="T4" fmla="*/ 654 w 813"/>
                <a:gd name="T5" fmla="*/ 220 h 804"/>
                <a:gd name="T6" fmla="*/ 825 w 813"/>
                <a:gd name="T7" fmla="*/ 0 h 804"/>
                <a:gd name="T8" fmla="*/ 687 w 813"/>
                <a:gd name="T9" fmla="*/ 150 h 804"/>
                <a:gd name="T10" fmla="*/ 148 w 813"/>
                <a:gd name="T11" fmla="*/ 508 h 804"/>
                <a:gd name="T12" fmla="*/ 0 w 813"/>
                <a:gd name="T13" fmla="*/ 740 h 804"/>
                <a:gd name="T14" fmla="*/ 0 w 813"/>
                <a:gd name="T15" fmla="*/ 812 h 804"/>
                <a:gd name="T16" fmla="*/ 165 w 813"/>
                <a:gd name="T17" fmla="*/ 568 h 804"/>
                <a:gd name="T18" fmla="*/ 165 w 813"/>
                <a:gd name="T19" fmla="*/ 568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8 w 759"/>
                <a:gd name="T1" fmla="*/ 66 h 107"/>
                <a:gd name="T2" fmla="*/ 771 w 759"/>
                <a:gd name="T3" fmla="*/ 0 h 107"/>
                <a:gd name="T4" fmla="*/ 504 w 759"/>
                <a:gd name="T5" fmla="*/ 36 h 107"/>
                <a:gd name="T6" fmla="*/ 142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8 w 759"/>
                <a:gd name="T15" fmla="*/ 66 h 107"/>
                <a:gd name="T16" fmla="*/ 468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11 w 3169"/>
                <a:gd name="T1" fmla="*/ 243 h 743"/>
                <a:gd name="T2" fmla="*/ 1762 w 3169"/>
                <a:gd name="T3" fmla="*/ 237 h 743"/>
                <a:gd name="T4" fmla="*/ 2123 w 3169"/>
                <a:gd name="T5" fmla="*/ 255 h 743"/>
                <a:gd name="T6" fmla="*/ 2545 w 3169"/>
                <a:gd name="T7" fmla="*/ 237 h 743"/>
                <a:gd name="T8" fmla="*/ 3221 w 3169"/>
                <a:gd name="T9" fmla="*/ 208 h 743"/>
                <a:gd name="T10" fmla="*/ 3167 w 3169"/>
                <a:gd name="T11" fmla="*/ 190 h 743"/>
                <a:gd name="T12" fmla="*/ 2462 w 3169"/>
                <a:gd name="T13" fmla="*/ 225 h 743"/>
                <a:gd name="T14" fmla="*/ 2035 w 3169"/>
                <a:gd name="T15" fmla="*/ 225 h 743"/>
                <a:gd name="T16" fmla="*/ 1483 w 3169"/>
                <a:gd name="T17" fmla="*/ 190 h 743"/>
                <a:gd name="T18" fmla="*/ 1567 w 3169"/>
                <a:gd name="T19" fmla="*/ 168 h 743"/>
                <a:gd name="T20" fmla="*/ 2071 w 3169"/>
                <a:gd name="T21" fmla="*/ 0 h 743"/>
                <a:gd name="T22" fmla="*/ 1993 w 3169"/>
                <a:gd name="T23" fmla="*/ 24 h 743"/>
                <a:gd name="T24" fmla="*/ 1868 w 3169"/>
                <a:gd name="T25" fmla="*/ 66 h 743"/>
                <a:gd name="T26" fmla="*/ 1630 w 3169"/>
                <a:gd name="T27" fmla="*/ 138 h 743"/>
                <a:gd name="T28" fmla="*/ 1362 w 3169"/>
                <a:gd name="T29" fmla="*/ 202 h 743"/>
                <a:gd name="T30" fmla="*/ 1288 w 3169"/>
                <a:gd name="T31" fmla="*/ 255 h 743"/>
                <a:gd name="T32" fmla="*/ 777 w 3169"/>
                <a:gd name="T33" fmla="*/ 417 h 743"/>
                <a:gd name="T34" fmla="*/ 339 w 3169"/>
                <a:gd name="T35" fmla="*/ 507 h 743"/>
                <a:gd name="T36" fmla="*/ 0 w 3169"/>
                <a:gd name="T37" fmla="*/ 625 h 743"/>
                <a:gd name="T38" fmla="*/ 303 w 3169"/>
                <a:gd name="T39" fmla="*/ 543 h 743"/>
                <a:gd name="T40" fmla="*/ 747 w 3169"/>
                <a:gd name="T41" fmla="*/ 453 h 743"/>
                <a:gd name="T42" fmla="*/ 1198 w 3169"/>
                <a:gd name="T43" fmla="*/ 315 h 743"/>
                <a:gd name="T44" fmla="*/ 997 w 3169"/>
                <a:gd name="T45" fmla="*/ 495 h 743"/>
                <a:gd name="T46" fmla="*/ 883 w 3169"/>
                <a:gd name="T47" fmla="*/ 751 h 743"/>
                <a:gd name="T48" fmla="*/ 877 w 3169"/>
                <a:gd name="T49" fmla="*/ 751 h 743"/>
                <a:gd name="T50" fmla="*/ 949 w 3169"/>
                <a:gd name="T51" fmla="*/ 751 h 743"/>
                <a:gd name="T52" fmla="*/ 1038 w 3169"/>
                <a:gd name="T53" fmla="*/ 501 h 743"/>
                <a:gd name="T54" fmla="*/ 1317 w 3169"/>
                <a:gd name="T55" fmla="*/ 285 h 743"/>
                <a:gd name="T56" fmla="*/ 1555 w 3169"/>
                <a:gd name="T57" fmla="*/ 453 h 743"/>
                <a:gd name="T58" fmla="*/ 1798 w 3169"/>
                <a:gd name="T59" fmla="*/ 685 h 743"/>
                <a:gd name="T60" fmla="*/ 1886 w 3169"/>
                <a:gd name="T61" fmla="*/ 751 h 743"/>
                <a:gd name="T62" fmla="*/ 1951 w 3169"/>
                <a:gd name="T63" fmla="*/ 751 h 743"/>
                <a:gd name="T64" fmla="*/ 1720 w 3169"/>
                <a:gd name="T65" fmla="*/ 531 h 743"/>
                <a:gd name="T66" fmla="*/ 1411 w 3169"/>
                <a:gd name="T67" fmla="*/ 243 h 743"/>
                <a:gd name="T68" fmla="*/ 1411 w 3169"/>
                <a:gd name="T69" fmla="*/ 243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6964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64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64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74 w 2153"/>
                <a:gd name="T1" fmla="*/ 859 h 1930"/>
                <a:gd name="T2" fmla="*/ 1969 w 2153"/>
                <a:gd name="T3" fmla="*/ 1027 h 1930"/>
                <a:gd name="T4" fmla="*/ 2087 w 2153"/>
                <a:gd name="T5" fmla="*/ 1176 h 1930"/>
                <a:gd name="T6" fmla="*/ 2153 w 2153"/>
                <a:gd name="T7" fmla="*/ 1258 h 1930"/>
                <a:gd name="T8" fmla="*/ 2189 w 2153"/>
                <a:gd name="T9" fmla="*/ 1306 h 1930"/>
                <a:gd name="T10" fmla="*/ 1921 w 2153"/>
                <a:gd name="T11" fmla="*/ 985 h 1930"/>
                <a:gd name="T12" fmla="*/ 1892 w 2153"/>
                <a:gd name="T13" fmla="*/ 937 h 1930"/>
                <a:gd name="T14" fmla="*/ 1812 w 2153"/>
                <a:gd name="T15" fmla="*/ 1252 h 1930"/>
                <a:gd name="T16" fmla="*/ 1798 w 2153"/>
                <a:gd name="T17" fmla="*/ 1498 h 1930"/>
                <a:gd name="T18" fmla="*/ 1850 w 2153"/>
                <a:gd name="T19" fmla="*/ 1922 h 1930"/>
                <a:gd name="T20" fmla="*/ 1819 w 2153"/>
                <a:gd name="T21" fmla="*/ 1946 h 1930"/>
                <a:gd name="T22" fmla="*/ 1774 w 2153"/>
                <a:gd name="T23" fmla="*/ 1546 h 1930"/>
                <a:gd name="T24" fmla="*/ 1756 w 2153"/>
                <a:gd name="T25" fmla="*/ 1300 h 1930"/>
                <a:gd name="T26" fmla="*/ 1792 w 2153"/>
                <a:gd name="T27" fmla="*/ 1093 h 1930"/>
                <a:gd name="T28" fmla="*/ 1798 w 2153"/>
                <a:gd name="T29" fmla="*/ 883 h 1930"/>
                <a:gd name="T30" fmla="*/ 1288 w 2153"/>
                <a:gd name="T31" fmla="*/ 1015 h 1930"/>
                <a:gd name="T32" fmla="*/ 837 w 2153"/>
                <a:gd name="T33" fmla="*/ 1140 h 1930"/>
                <a:gd name="T34" fmla="*/ 327 w 2153"/>
                <a:gd name="T35" fmla="*/ 1324 h 1930"/>
                <a:gd name="T36" fmla="*/ 18 w 2153"/>
                <a:gd name="T37" fmla="*/ 1432 h 1930"/>
                <a:gd name="T38" fmla="*/ 315 w 2153"/>
                <a:gd name="T39" fmla="*/ 1294 h 1930"/>
                <a:gd name="T40" fmla="*/ 694 w 2153"/>
                <a:gd name="T41" fmla="*/ 1152 h 1930"/>
                <a:gd name="T42" fmla="*/ 1038 w 2153"/>
                <a:gd name="T43" fmla="*/ 1045 h 1930"/>
                <a:gd name="T44" fmla="*/ 1435 w 2153"/>
                <a:gd name="T45" fmla="*/ 937 h 1930"/>
                <a:gd name="T46" fmla="*/ 1720 w 2153"/>
                <a:gd name="T47" fmla="*/ 823 h 1930"/>
                <a:gd name="T48" fmla="*/ 1357 w 2153"/>
                <a:gd name="T49" fmla="*/ 627 h 1930"/>
                <a:gd name="T50" fmla="*/ 877 w 2153"/>
                <a:gd name="T51" fmla="*/ 519 h 1930"/>
                <a:gd name="T52" fmla="*/ 231 w 2153"/>
                <a:gd name="T53" fmla="*/ 161 h 1930"/>
                <a:gd name="T54" fmla="*/ 0 w 2153"/>
                <a:gd name="T55" fmla="*/ 83 h 1930"/>
                <a:gd name="T56" fmla="*/ 333 w 2153"/>
                <a:gd name="T57" fmla="*/ 179 h 1930"/>
                <a:gd name="T58" fmla="*/ 724 w 2153"/>
                <a:gd name="T59" fmla="*/ 387 h 1930"/>
                <a:gd name="T60" fmla="*/ 949 w 2153"/>
                <a:gd name="T61" fmla="*/ 495 h 1930"/>
                <a:gd name="T62" fmla="*/ 1375 w 2153"/>
                <a:gd name="T63" fmla="*/ 597 h 1930"/>
                <a:gd name="T64" fmla="*/ 1678 w 2153"/>
                <a:gd name="T65" fmla="*/ 751 h 1930"/>
                <a:gd name="T66" fmla="*/ 1447 w 2153"/>
                <a:gd name="T67" fmla="*/ 465 h 1930"/>
                <a:gd name="T68" fmla="*/ 1306 w 2153"/>
                <a:gd name="T69" fmla="*/ 191 h 1930"/>
                <a:gd name="T70" fmla="*/ 1174 w 2153"/>
                <a:gd name="T71" fmla="*/ 0 h 1930"/>
                <a:gd name="T72" fmla="*/ 1363 w 2153"/>
                <a:gd name="T73" fmla="*/ 215 h 1930"/>
                <a:gd name="T74" fmla="*/ 1513 w 2153"/>
                <a:gd name="T75" fmla="*/ 489 h 1930"/>
                <a:gd name="T76" fmla="*/ 1774 w 2153"/>
                <a:gd name="T77" fmla="*/ 811 h 1930"/>
                <a:gd name="T78" fmla="*/ 1874 w 2153"/>
                <a:gd name="T79" fmla="*/ 859 h 1930"/>
                <a:gd name="T80" fmla="*/ 1874 w 2153"/>
                <a:gd name="T81" fmla="*/ 859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5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96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965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5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5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FEB3E62-111E-4E1F-9150-6659518A6E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2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komikyv.ru/blog/dictionary/840.html" TargetMode="External"/><Relationship Id="rId2" Type="http://schemas.openxmlformats.org/officeDocument/2006/relationships/hyperlink" Target="http://polit.ru/news/2013/10/21/ps_kom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smtClean="0"/>
              <a:t>Лексикография</a:t>
            </a:r>
            <a:br>
              <a:rPr lang="ru-RU" sz="7200" smtClean="0"/>
            </a:br>
            <a:endParaRPr lang="ru-RU" sz="72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38200" y="1066800"/>
            <a:ext cx="6934200" cy="2998788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-  </a:t>
            </a:r>
            <a:r>
              <a:rPr lang="ru-RU" sz="6000" dirty="0" err="1" smtClean="0"/>
              <a:t>Кутш</a:t>
            </a:r>
            <a:r>
              <a:rPr lang="ru-RU" sz="6000" dirty="0" err="1" smtClean="0">
                <a:cs typeface="Times New Roman"/>
              </a:rPr>
              <a:t>ӧ</a:t>
            </a:r>
            <a:r>
              <a:rPr lang="ru-RU" sz="6000" dirty="0" err="1" smtClean="0"/>
              <a:t>м</a:t>
            </a:r>
            <a:r>
              <a:rPr lang="ru-RU" sz="6000" dirty="0" smtClean="0"/>
              <a:t>    </a:t>
            </a:r>
            <a:r>
              <a:rPr lang="ru-RU" sz="6000" dirty="0" err="1" smtClean="0"/>
              <a:t>кывкуд</a:t>
            </a:r>
            <a:r>
              <a:rPr lang="ru-RU" sz="6000" dirty="0" smtClean="0"/>
              <a:t>     </a:t>
            </a:r>
            <a:r>
              <a:rPr lang="ru-RU" sz="6000" dirty="0" err="1" smtClean="0"/>
              <a:t>комиын</a:t>
            </a:r>
            <a:r>
              <a:rPr lang="ru-RU" sz="6000" dirty="0" smtClean="0"/>
              <a:t>  </a:t>
            </a:r>
            <a:r>
              <a:rPr lang="ru-RU" sz="6000" dirty="0" err="1" smtClean="0"/>
              <a:t>абу</a:t>
            </a:r>
            <a:r>
              <a:rPr lang="ru-RU" sz="6000" dirty="0" smtClean="0"/>
              <a:t> на?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7813"/>
            <a:ext cx="8229600" cy="5208587"/>
          </a:xfrm>
        </p:spPr>
        <p:txBody>
          <a:bodyPr/>
          <a:lstStyle/>
          <a:p>
            <a:pPr algn="l">
              <a:defRPr/>
            </a:pPr>
            <a:r>
              <a:rPr lang="ru-RU" dirty="0" err="1" smtClean="0"/>
              <a:t>Ме</a:t>
            </a:r>
            <a:r>
              <a:rPr lang="ru-RU" dirty="0" smtClean="0"/>
              <a:t> </a:t>
            </a:r>
            <a:r>
              <a:rPr lang="ru-RU" dirty="0" err="1" smtClean="0"/>
              <a:t>радейта</a:t>
            </a:r>
            <a:r>
              <a:rPr lang="ru-RU" dirty="0" smtClean="0"/>
              <a:t> </a:t>
            </a:r>
            <a:r>
              <a:rPr lang="ru-RU" dirty="0" err="1" smtClean="0"/>
              <a:t>уджавны</a:t>
            </a:r>
            <a:r>
              <a:rPr lang="ru-RU" dirty="0" smtClean="0"/>
              <a:t>…</a:t>
            </a:r>
            <a:br>
              <a:rPr lang="ru-RU" dirty="0" smtClean="0"/>
            </a:br>
            <a:r>
              <a:rPr lang="ru-RU" dirty="0" err="1" smtClean="0"/>
              <a:t>Словарл</a:t>
            </a:r>
            <a:r>
              <a:rPr lang="ru-RU" dirty="0" err="1" smtClean="0">
                <a:cs typeface="Times New Roman"/>
              </a:rPr>
              <a:t>ӧ</a:t>
            </a:r>
            <a:r>
              <a:rPr lang="ru-RU" dirty="0" err="1" smtClean="0"/>
              <a:t>н</a:t>
            </a:r>
            <a:r>
              <a:rPr lang="ru-RU" dirty="0" smtClean="0"/>
              <a:t> </a:t>
            </a:r>
            <a:r>
              <a:rPr lang="ru-RU" dirty="0" err="1" smtClean="0"/>
              <a:t>отвтственн</a:t>
            </a:r>
            <a:r>
              <a:rPr lang="ru-RU" dirty="0" err="1" smtClean="0">
                <a:cs typeface="Times New Roman"/>
              </a:rPr>
              <a:t>ӧ</a:t>
            </a:r>
            <a:r>
              <a:rPr lang="ru-RU" dirty="0" err="1" smtClean="0"/>
              <a:t>й</a:t>
            </a:r>
            <a:r>
              <a:rPr lang="ru-RU" dirty="0" smtClean="0"/>
              <a:t> редактор…</a:t>
            </a:r>
            <a:br>
              <a:rPr lang="ru-RU" dirty="0" smtClean="0"/>
            </a:br>
            <a:r>
              <a:rPr lang="ru-RU" dirty="0" err="1" smtClean="0"/>
              <a:t>Словар</a:t>
            </a:r>
            <a:r>
              <a:rPr lang="ru-RU" dirty="0" smtClean="0"/>
              <a:t> </a:t>
            </a:r>
            <a:r>
              <a:rPr lang="ru-RU" dirty="0" err="1" smtClean="0"/>
              <a:t>лэдз</a:t>
            </a:r>
            <a:r>
              <a:rPr lang="ru-RU" dirty="0" err="1" smtClean="0">
                <a:cs typeface="Times New Roman"/>
              </a:rPr>
              <a:t>ӧ</a:t>
            </a:r>
            <a:r>
              <a:rPr lang="ru-RU" dirty="0" err="1" smtClean="0"/>
              <a:t>ма</a:t>
            </a:r>
            <a:r>
              <a:rPr lang="ru-RU" dirty="0" smtClean="0"/>
              <a:t>… </a:t>
            </a:r>
            <a:r>
              <a:rPr lang="ru-RU" dirty="0" err="1" smtClean="0"/>
              <a:t>воын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err="1" smtClean="0"/>
              <a:t>Сэн</a:t>
            </a:r>
            <a:r>
              <a:rPr lang="en-US" dirty="0" err="1" smtClean="0"/>
              <a:t>i</a:t>
            </a:r>
            <a:r>
              <a:rPr lang="ru-RU" dirty="0" smtClean="0"/>
              <a:t>… </a:t>
            </a:r>
            <a:r>
              <a:rPr lang="ru-RU" dirty="0" err="1" smtClean="0"/>
              <a:t>кыв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Литература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400" dirty="0" err="1" smtClean="0"/>
              <a:t>Грабежова</a:t>
            </a:r>
            <a:r>
              <a:rPr lang="ru-RU" sz="1400" dirty="0" smtClean="0"/>
              <a:t> В.М., </a:t>
            </a:r>
            <a:r>
              <a:rPr lang="ru-RU" sz="1400" dirty="0" err="1" smtClean="0"/>
              <a:t>Каракчиева</a:t>
            </a:r>
            <a:r>
              <a:rPr lang="ru-RU" sz="1400" dirty="0" smtClean="0"/>
              <a:t> Н.И., </a:t>
            </a:r>
            <a:r>
              <a:rPr lang="ru-RU" sz="1400" dirty="0" err="1" smtClean="0"/>
              <a:t>Хозяинова</a:t>
            </a:r>
            <a:r>
              <a:rPr lang="ru-RU" sz="1400" dirty="0" smtClean="0"/>
              <a:t> Г.В. Коми </a:t>
            </a:r>
            <a:r>
              <a:rPr lang="ru-RU" sz="1400" dirty="0" err="1" smtClean="0"/>
              <a:t>кыв</a:t>
            </a:r>
            <a:r>
              <a:rPr lang="ru-RU" sz="1400" dirty="0" smtClean="0"/>
              <a:t>: Морфология да орфография: 6 – од </a:t>
            </a:r>
            <a:r>
              <a:rPr lang="ru-RU" sz="1400" dirty="0" err="1" smtClean="0"/>
              <a:t>класслы</a:t>
            </a:r>
            <a:r>
              <a:rPr lang="ru-RU" sz="1400" dirty="0" smtClean="0"/>
              <a:t> </a:t>
            </a:r>
            <a:r>
              <a:rPr lang="ru-RU" sz="1400" dirty="0" err="1" smtClean="0"/>
              <a:t>велодчан</a:t>
            </a:r>
            <a:r>
              <a:rPr lang="ru-RU" sz="1400" dirty="0" smtClean="0"/>
              <a:t> </a:t>
            </a:r>
            <a:r>
              <a:rPr lang="ru-RU" sz="1400" dirty="0" err="1" smtClean="0"/>
              <a:t>небог</a:t>
            </a:r>
            <a:r>
              <a:rPr lang="ru-RU" sz="1400" dirty="0" smtClean="0"/>
              <a:t>/ В.М. </a:t>
            </a:r>
            <a:r>
              <a:rPr lang="ru-RU" sz="1400" dirty="0" err="1" smtClean="0"/>
              <a:t>Грабежова</a:t>
            </a:r>
            <a:r>
              <a:rPr lang="ru-RU" sz="1400" dirty="0" smtClean="0"/>
              <a:t> </a:t>
            </a:r>
            <a:r>
              <a:rPr lang="ru-RU" sz="1400" dirty="0" err="1"/>
              <a:t>о</a:t>
            </a:r>
            <a:r>
              <a:rPr lang="ru-RU" sz="1400" dirty="0" err="1" smtClean="0"/>
              <a:t>тув</a:t>
            </a:r>
            <a:r>
              <a:rPr lang="ru-RU" sz="1400" dirty="0" smtClean="0"/>
              <a:t> редакция </a:t>
            </a:r>
            <a:r>
              <a:rPr lang="ru-RU" sz="1400" dirty="0" err="1" smtClean="0"/>
              <a:t>улын</a:t>
            </a:r>
            <a:r>
              <a:rPr lang="ru-RU" sz="1400" dirty="0" smtClean="0"/>
              <a:t>. – Сыктывкар: ООО «</a:t>
            </a:r>
            <a:r>
              <a:rPr lang="ru-RU" sz="1400" dirty="0" err="1" smtClean="0"/>
              <a:t>Анбур</a:t>
            </a:r>
            <a:r>
              <a:rPr lang="ru-RU" sz="1400" dirty="0" smtClean="0"/>
              <a:t>», 2012. – 264 л.б.</a:t>
            </a:r>
            <a:endParaRPr lang="en-US" sz="1400" dirty="0" smtClean="0"/>
          </a:p>
          <a:p>
            <a:pPr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1400" dirty="0" smtClean="0">
                <a:hlinkClick r:id="rId2"/>
              </a:rPr>
              <a:t>http://polit.ru/news/2013/10/21/ps_komi/</a:t>
            </a:r>
            <a:endParaRPr lang="ru-RU" sz="1400" dirty="0" smtClean="0"/>
          </a:p>
          <a:p>
            <a:pPr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1400" dirty="0" smtClean="0">
                <a:hlinkClick r:id="rId3"/>
              </a:rPr>
              <a:t>http://komikyv.ru/blog/dictionary/840.html</a:t>
            </a:r>
            <a:endParaRPr lang="ru-RU" sz="1400" dirty="0" smtClean="0"/>
          </a:p>
          <a:p>
            <a:pPr eaLnBrk="1" hangingPunct="1">
              <a:lnSpc>
                <a:spcPct val="150000"/>
              </a:lnSpc>
              <a:buFont typeface="+mj-lt"/>
              <a:buAutoNum type="arabicPeriod"/>
              <a:defRPr/>
            </a:pPr>
            <a:endParaRPr lang="ru-R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228600" y="1066800"/>
            <a:ext cx="8305800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6000"/>
              <a:t>Лексикография –лексикологияын</a:t>
            </a:r>
          </a:p>
          <a:p>
            <a:pPr algn="ctr" eaLnBrk="1" hangingPunct="1"/>
            <a:r>
              <a:rPr lang="ru-RU" altLang="ru-RU" sz="6000"/>
              <a:t>кывкудъяс</a:t>
            </a:r>
            <a:r>
              <a:rPr lang="en-US" altLang="ru-RU" sz="6000"/>
              <a:t>ö</a:t>
            </a:r>
            <a:r>
              <a:rPr lang="ru-RU" altLang="ru-RU" sz="6000"/>
              <a:t>н т</a:t>
            </a:r>
            <a:r>
              <a:rPr lang="en-US" altLang="ru-RU" sz="6000"/>
              <a:t>ö</a:t>
            </a:r>
            <a:r>
              <a:rPr lang="ru-RU" altLang="ru-RU" sz="6000"/>
              <a:t>дм</a:t>
            </a:r>
            <a:r>
              <a:rPr lang="en-US" altLang="ru-RU" sz="6000"/>
              <a:t>ö</a:t>
            </a:r>
            <a:r>
              <a:rPr lang="ru-RU" altLang="ru-RU" sz="6000"/>
              <a:t>дысь юк</a:t>
            </a:r>
            <a:r>
              <a:rPr lang="en-US" altLang="ru-RU" sz="6000"/>
              <a:t>ö</a:t>
            </a:r>
            <a:r>
              <a:rPr lang="ru-RU" altLang="ru-RU" sz="6000"/>
              <a:t>н.</a:t>
            </a:r>
          </a:p>
          <a:p>
            <a:pPr eaLnBrk="1" hangingPunct="1"/>
            <a:endParaRPr lang="ru-RU" altLang="ru-RU" sz="440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                          </a:t>
            </a:r>
            <a:r>
              <a:rPr lang="ru-RU" dirty="0" smtClean="0"/>
              <a:t>            </a:t>
            </a:r>
            <a:r>
              <a:rPr lang="en-US" dirty="0" smtClean="0"/>
              <a:t>  </a:t>
            </a:r>
            <a:r>
              <a:rPr lang="ru-RU" sz="4000" dirty="0" err="1" smtClean="0">
                <a:effectLst/>
              </a:rPr>
              <a:t>кывкуд</a:t>
            </a:r>
            <a:endParaRPr lang="ru-RU" sz="4000" dirty="0" smtClean="0">
              <a:effectLst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4000" dirty="0" err="1" smtClean="0"/>
              <a:t>словар</a:t>
            </a:r>
            <a:endParaRPr lang="ru-RU" sz="4000" dirty="0" smtClean="0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V="1">
            <a:off x="2057400" y="2667000"/>
            <a:ext cx="3733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2057400" y="3276600"/>
            <a:ext cx="3733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622925" y="3068638"/>
            <a:ext cx="23479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4000">
                <a:latin typeface="Arial" charset="0"/>
              </a:rPr>
              <a:t>кывчук</a:t>
            </a:r>
            <a:r>
              <a:rPr lang="en-US" altLang="ru-RU" sz="4000">
                <a:latin typeface="Arial" charset="0"/>
                <a:cs typeface="Arial" charset="0"/>
              </a:rPr>
              <a:t>ö</a:t>
            </a:r>
            <a:r>
              <a:rPr lang="ru-RU" altLang="ru-RU" sz="4000">
                <a:latin typeface="Arial" charset="0"/>
                <a:cs typeface="Arial" charset="0"/>
              </a:rPr>
              <a:t>р</a:t>
            </a:r>
            <a:endParaRPr lang="en-US" altLang="ru-RU" sz="4000">
              <a:latin typeface="Arial" charset="0"/>
              <a:cs typeface="Arial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057400" y="3276600"/>
            <a:ext cx="3657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5622925" y="3770313"/>
            <a:ext cx="2530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4000">
                <a:latin typeface="Arial" charset="0"/>
              </a:rPr>
              <a:t>кыв</a:t>
            </a:r>
            <a:r>
              <a:rPr lang="en-US" altLang="ru-RU" sz="4000">
                <a:latin typeface="Arial" charset="0"/>
                <a:cs typeface="Arial" charset="0"/>
              </a:rPr>
              <a:t>ö</a:t>
            </a:r>
            <a:r>
              <a:rPr lang="ru-RU" altLang="ru-RU" sz="4000">
                <a:latin typeface="Arial" charset="0"/>
                <a:cs typeface="Arial" charset="0"/>
              </a:rPr>
              <a:t>кт</a:t>
            </a:r>
            <a:r>
              <a:rPr lang="en-US" altLang="ru-RU" sz="4000">
                <a:latin typeface="Arial" charset="0"/>
                <a:cs typeface="Arial" charset="0"/>
              </a:rPr>
              <a:t>ö</a:t>
            </a:r>
            <a:r>
              <a:rPr lang="ru-RU" altLang="ru-RU" sz="4000">
                <a:latin typeface="Arial" charset="0"/>
                <a:cs typeface="Arial" charset="0"/>
              </a:rPr>
              <a:t>д</a:t>
            </a:r>
            <a:endParaRPr lang="en-US" altLang="ru-RU" sz="4000">
              <a:latin typeface="Arial" charset="0"/>
              <a:cs typeface="Arial" charset="0"/>
            </a:endParaRPr>
          </a:p>
        </p:txBody>
      </p:sp>
      <p:sp>
        <p:nvSpPr>
          <p:cNvPr id="5129" name="Line 10"/>
          <p:cNvSpPr>
            <a:spLocks noChangeShapeType="1"/>
          </p:cNvSpPr>
          <p:nvPr/>
        </p:nvSpPr>
        <p:spPr bwMode="auto">
          <a:xfrm>
            <a:off x="2057400" y="3276600"/>
            <a:ext cx="3657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5622925" y="4449763"/>
            <a:ext cx="27035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4000">
                <a:latin typeface="Arial" charset="0"/>
              </a:rPr>
              <a:t>кывй</a:t>
            </a:r>
            <a:r>
              <a:rPr lang="en-US" altLang="ru-RU" sz="4000">
                <a:latin typeface="Arial" charset="0"/>
                <a:cs typeface="Arial" charset="0"/>
              </a:rPr>
              <a:t>ö</a:t>
            </a:r>
            <a:r>
              <a:rPr lang="ru-RU" altLang="ru-RU" sz="4000">
                <a:latin typeface="Arial" charset="0"/>
                <a:cs typeface="Arial" charset="0"/>
              </a:rPr>
              <a:t>рт</a:t>
            </a:r>
            <a:r>
              <a:rPr lang="en-US" altLang="ru-RU" sz="4000">
                <a:latin typeface="Arial" charset="0"/>
                <a:cs typeface="Arial" charset="0"/>
              </a:rPr>
              <a:t>ö</a:t>
            </a:r>
            <a:r>
              <a:rPr lang="ru-RU" altLang="ru-RU" sz="4000">
                <a:latin typeface="Arial" charset="0"/>
                <a:cs typeface="Arial" charset="0"/>
              </a:rPr>
              <a:t>д</a:t>
            </a:r>
            <a:endParaRPr lang="en-US" altLang="ru-RU" sz="4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smtClean="0"/>
              <a:t>кывкуд</a:t>
            </a: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 flipH="1">
            <a:off x="2514600" y="11430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>
            <a:off x="5029200" y="1143000"/>
            <a:ext cx="914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60325" y="2438400"/>
            <a:ext cx="38830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ru-RU" altLang="ru-RU" sz="2800">
                <a:latin typeface="Comic Sans MS" pitchFamily="66" charset="0"/>
              </a:rPr>
              <a:t>лингвистическ</a:t>
            </a:r>
            <a:r>
              <a:rPr lang="en-US" altLang="ru-RU" sz="2800">
                <a:latin typeface="Comic Sans MS" pitchFamily="66" charset="0"/>
              </a:rPr>
              <a:t>ö</a:t>
            </a:r>
            <a:r>
              <a:rPr lang="ru-RU" altLang="ru-RU" sz="2800">
                <a:latin typeface="Comic Sans MS" pitchFamily="66" charset="0"/>
              </a:rPr>
              <a:t>й</a:t>
            </a:r>
            <a:endParaRPr lang="en-US" altLang="ru-RU" sz="2800">
              <a:latin typeface="Comic Sans MS" pitchFamily="66" charset="0"/>
            </a:endParaRPr>
          </a:p>
          <a:p>
            <a:pPr algn="ctr" eaLnBrk="1" hangingPunct="1"/>
            <a:r>
              <a:rPr lang="ru-RU" altLang="ru-RU">
                <a:latin typeface="Comic Sans MS" pitchFamily="66" charset="0"/>
              </a:rPr>
              <a:t>(г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г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рво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д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ма  асьныс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 кывъясс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,</a:t>
            </a:r>
          </a:p>
          <a:p>
            <a:pPr algn="ctr" eaLnBrk="1" hangingPunct="1"/>
            <a:r>
              <a:rPr lang="ru-RU" altLang="ru-RU">
                <a:latin typeface="Comic Sans MS" pitchFamily="66" charset="0"/>
              </a:rPr>
              <a:t>кывтэчасъясс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 веж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ртас сертиыс, лексика, грамматика боксянь.)</a:t>
            </a:r>
            <a:endParaRPr lang="en-US" altLang="ru-RU">
              <a:latin typeface="Comic Sans MS" pitchFamily="66" charset="0"/>
            </a:endParaRP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4311650" y="2362200"/>
            <a:ext cx="4140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ru-RU" altLang="ru-RU" sz="2800">
                <a:latin typeface="Comic Sans MS" pitchFamily="66" charset="0"/>
              </a:rPr>
              <a:t>энциклопедическ</a:t>
            </a:r>
            <a:r>
              <a:rPr lang="en-US" altLang="ru-RU" sz="2800">
                <a:latin typeface="Comic Sans MS" pitchFamily="66" charset="0"/>
              </a:rPr>
              <a:t>ö</a:t>
            </a:r>
            <a:r>
              <a:rPr lang="ru-RU" altLang="ru-RU" sz="2800">
                <a:latin typeface="Comic Sans MS" pitchFamily="66" charset="0"/>
              </a:rPr>
              <a:t>й</a:t>
            </a:r>
            <a:endParaRPr lang="en-US" altLang="ru-RU" sz="2800">
              <a:latin typeface="Comic Sans MS" pitchFamily="66" charset="0"/>
            </a:endParaRPr>
          </a:p>
          <a:p>
            <a:pPr algn="ctr" eaLnBrk="1" hangingPunct="1"/>
            <a:r>
              <a:rPr lang="ru-RU" altLang="ru-RU">
                <a:latin typeface="Comic Sans MS" pitchFamily="66" charset="0"/>
              </a:rPr>
              <a:t>(позь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 аддзыны кутш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мк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 предмет,</a:t>
            </a:r>
          </a:p>
          <a:p>
            <a:pPr algn="ctr" eaLnBrk="1" hangingPunct="1"/>
            <a:r>
              <a:rPr lang="ru-RU" altLang="ru-RU">
                <a:latin typeface="Comic Sans MS" pitchFamily="66" charset="0"/>
              </a:rPr>
              <a:t>морт, явление да уна мук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дтор</a:t>
            </a:r>
          </a:p>
          <a:p>
            <a:pPr algn="ctr" eaLnBrk="1" hangingPunct="1"/>
            <a:r>
              <a:rPr lang="ru-RU" altLang="ru-RU">
                <a:latin typeface="Comic Sans MS" pitchFamily="66" charset="0"/>
              </a:rPr>
              <a:t>йылысь дженьыдик </a:t>
            </a:r>
          </a:p>
          <a:p>
            <a:pPr algn="ctr" eaLnBrk="1" hangingPunct="1"/>
            <a:r>
              <a:rPr lang="ru-RU" altLang="ru-RU">
                <a:latin typeface="Comic Sans MS" pitchFamily="66" charset="0"/>
              </a:rPr>
              <a:t>ю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рт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м, г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г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рво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д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м) </a:t>
            </a:r>
            <a:endParaRPr lang="en-US" altLang="ru-RU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63500" y="2833688"/>
            <a:ext cx="4495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800">
                <a:latin typeface="Comic Sans MS" pitchFamily="66" charset="0"/>
              </a:rPr>
              <a:t>Лингвистика кывкуд </a:t>
            </a:r>
          </a:p>
          <a:p>
            <a:pPr eaLnBrk="1" hangingPunct="1"/>
            <a:endParaRPr lang="ru-RU" altLang="ru-RU" sz="2800">
              <a:latin typeface="Comic Sans MS" pitchFamily="66" charset="0"/>
            </a:endParaRPr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 flipV="1">
            <a:off x="3657600" y="1219200"/>
            <a:ext cx="1778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5435600" y="914400"/>
            <a:ext cx="150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т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лк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в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й</a:t>
            </a:r>
            <a:endParaRPr lang="en-US" altLang="ru-RU" sz="2400">
              <a:latin typeface="Comic Sans MS" pitchFamily="66" charset="0"/>
            </a:endParaRPr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 flipV="1">
            <a:off x="3657600" y="1866900"/>
            <a:ext cx="1778000" cy="1257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5373688" y="1595438"/>
            <a:ext cx="1722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кык кывъя</a:t>
            </a:r>
          </a:p>
        </p:txBody>
      </p:sp>
      <p:sp>
        <p:nvSpPr>
          <p:cNvPr id="7175" name="Line 10"/>
          <p:cNvSpPr>
            <a:spLocks noChangeShapeType="1"/>
          </p:cNvSpPr>
          <p:nvPr/>
        </p:nvSpPr>
        <p:spPr bwMode="auto">
          <a:xfrm flipV="1">
            <a:off x="3657600" y="2662238"/>
            <a:ext cx="1716088" cy="461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5318125" y="2433638"/>
            <a:ext cx="313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терминологическ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й</a:t>
            </a:r>
            <a:endParaRPr lang="en-US" altLang="ru-RU" sz="2400">
              <a:latin typeface="Comic Sans MS" pitchFamily="66" charset="0"/>
            </a:endParaRPr>
          </a:p>
        </p:txBody>
      </p:sp>
      <p:sp>
        <p:nvSpPr>
          <p:cNvPr id="7177" name="Line 12"/>
          <p:cNvSpPr>
            <a:spLocks noChangeShapeType="1"/>
          </p:cNvSpPr>
          <p:nvPr/>
        </p:nvSpPr>
        <p:spPr bwMode="auto">
          <a:xfrm>
            <a:off x="3657600" y="3124200"/>
            <a:ext cx="1716088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5310188" y="3309938"/>
            <a:ext cx="325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диалектологическ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й</a:t>
            </a:r>
            <a:endParaRPr lang="en-US" altLang="ru-RU" sz="2400">
              <a:latin typeface="Comic Sans MS" pitchFamily="66" charset="0"/>
            </a:endParaRPr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>
            <a:off x="3657600" y="3124200"/>
            <a:ext cx="1700213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5265738" y="4152900"/>
            <a:ext cx="278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этимологическ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й</a:t>
            </a:r>
            <a:endParaRPr lang="en-US" altLang="ru-RU" sz="2400">
              <a:latin typeface="Comic Sans MS" pitchFamily="66" charset="0"/>
            </a:endParaRPr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>
            <a:off x="3657600" y="3124200"/>
            <a:ext cx="1700213" cy="1874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2" name="Text Box 17"/>
          <p:cNvSpPr txBox="1">
            <a:spLocks noChangeArrowheads="1"/>
          </p:cNvSpPr>
          <p:nvPr/>
        </p:nvSpPr>
        <p:spPr bwMode="auto">
          <a:xfrm>
            <a:off x="5257800" y="4770438"/>
            <a:ext cx="265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топонимическ</a:t>
            </a:r>
            <a:r>
              <a:rPr lang="en-US" altLang="ru-RU" sz="2400">
                <a:latin typeface="Comic Sans MS" pitchFamily="66" charset="0"/>
              </a:rPr>
              <a:t>ö</a:t>
            </a:r>
            <a:r>
              <a:rPr lang="ru-RU" altLang="ru-RU" sz="2400">
                <a:latin typeface="Comic Sans MS" pitchFamily="66" charset="0"/>
              </a:rPr>
              <a:t>й</a:t>
            </a:r>
            <a:endParaRPr lang="en-US" altLang="ru-RU" sz="2400">
              <a:latin typeface="Comic Sans MS" pitchFamily="66" charset="0"/>
            </a:endParaRPr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3675063" y="3124200"/>
            <a:ext cx="1643062" cy="257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4" name="Text Box 19"/>
          <p:cNvSpPr txBox="1">
            <a:spLocks noChangeArrowheads="1"/>
          </p:cNvSpPr>
          <p:nvPr/>
        </p:nvSpPr>
        <p:spPr bwMode="auto">
          <a:xfrm>
            <a:off x="5248275" y="5467350"/>
            <a:ext cx="2014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400">
                <a:latin typeface="Comic Sans MS" pitchFamily="66" charset="0"/>
              </a:rPr>
              <a:t>орфография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komi-russian_dictionary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261937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7" descr="imgpreview?key=15efe8c62dfbf0dd&amp;mb=imgdb_preview_7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28600"/>
            <a:ext cx="19081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9" descr="3af68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138" y="2438400"/>
            <a:ext cx="296386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96850" y="990600"/>
            <a:ext cx="89471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ru-RU">
                <a:latin typeface="Comic Sans MS" pitchFamily="66" charset="0"/>
              </a:rPr>
              <a:t>   </a:t>
            </a:r>
            <a:r>
              <a:rPr lang="ru-RU" altLang="ru-RU">
                <a:latin typeface="Comic Sans MS" pitchFamily="66" charset="0"/>
              </a:rPr>
              <a:t>Ме радейта уджавны словар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н « Коми-роч кывчук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р» . Тай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 словарл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н</a:t>
            </a:r>
          </a:p>
          <a:p>
            <a:pPr eaLnBrk="1" hangingPunct="1"/>
            <a:r>
              <a:rPr lang="ru-RU" altLang="ru-RU">
                <a:latin typeface="Comic Sans MS" pitchFamily="66" charset="0"/>
              </a:rPr>
              <a:t>ответственн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й редакторыс Л.М. Безносикова .Кывчук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рс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 лэдз</a:t>
            </a:r>
            <a:r>
              <a:rPr lang="en-US" altLang="ru-RU">
                <a:latin typeface="Comic Sans MS" pitchFamily="66" charset="0"/>
              </a:rPr>
              <a:t>ö</a:t>
            </a:r>
            <a:r>
              <a:rPr lang="ru-RU" altLang="ru-RU">
                <a:latin typeface="Comic Sans MS" pitchFamily="66" charset="0"/>
              </a:rPr>
              <a:t>ма 2000 воын .</a:t>
            </a:r>
          </a:p>
          <a:p>
            <a:pPr eaLnBrk="1" hangingPunct="1"/>
            <a:r>
              <a:rPr lang="ru-RU" altLang="ru-RU">
                <a:latin typeface="Comic Sans MS" pitchFamily="66" charset="0"/>
              </a:rPr>
              <a:t> Сэн</a:t>
            </a:r>
            <a:r>
              <a:rPr lang="en-US" altLang="ru-RU">
                <a:latin typeface="Comic Sans MS" pitchFamily="66" charset="0"/>
              </a:rPr>
              <a:t>i </a:t>
            </a:r>
            <a:r>
              <a:rPr lang="ru-RU" altLang="ru-RU">
                <a:latin typeface="Comic Sans MS" pitchFamily="66" charset="0"/>
              </a:rPr>
              <a:t>31000 кыв.</a:t>
            </a:r>
            <a:endParaRPr lang="en-US" altLang="ru-RU">
              <a:latin typeface="Comic Sans MS" pitchFamily="66" charset="0"/>
            </a:endParaRPr>
          </a:p>
        </p:txBody>
      </p:sp>
      <p:pic>
        <p:nvPicPr>
          <p:cNvPr id="9219" name="Picture 5" descr="3af6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09800"/>
            <a:ext cx="32607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Проверит </a:t>
            </a:r>
            <a:r>
              <a:rPr lang="ru-RU" dirty="0" err="1" smtClean="0"/>
              <a:t>асьт</a:t>
            </a:r>
            <a:r>
              <a:rPr lang="ru-RU" dirty="0" err="1" smtClean="0">
                <a:cs typeface="Times New Roman"/>
              </a:rPr>
              <a:t>ӧ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					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					КЫВКУД</a:t>
            </a:r>
            <a:endParaRPr lang="ru-RU" dirty="0"/>
          </a:p>
          <a:p>
            <a:pPr marL="0" indent="0">
              <a:buFont typeface="Wingdings" pitchFamily="2" charset="2"/>
              <a:buNone/>
              <a:defRPr/>
            </a:pPr>
            <a:endParaRPr lang="ru-RU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ru-RU" dirty="0" err="1" smtClean="0"/>
              <a:t>Словар</a:t>
            </a:r>
            <a:r>
              <a:rPr lang="ru-RU" dirty="0" smtClean="0"/>
              <a:t>				?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					</a:t>
            </a:r>
            <a:r>
              <a:rPr lang="ru-RU" dirty="0" err="1" smtClean="0"/>
              <a:t>КЫВ</a:t>
            </a:r>
            <a:r>
              <a:rPr lang="ru-RU" dirty="0" err="1" smtClean="0">
                <a:cs typeface="Times New Roman"/>
              </a:rPr>
              <a:t>ӧ</a:t>
            </a:r>
            <a:r>
              <a:rPr lang="ru-RU" dirty="0" err="1" smtClean="0"/>
              <a:t>КТ</a:t>
            </a:r>
            <a:r>
              <a:rPr lang="ru-RU" dirty="0" err="1" smtClean="0">
                <a:cs typeface="Times New Roman"/>
              </a:rPr>
              <a:t>ӧ</a:t>
            </a:r>
            <a:r>
              <a:rPr lang="ru-RU" dirty="0" err="1" smtClean="0"/>
              <a:t>Д</a:t>
            </a:r>
            <a:endParaRPr lang="ru-RU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ru-RU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					?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828800" y="2514600"/>
            <a:ext cx="3276600" cy="1143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828800" y="3657600"/>
            <a:ext cx="3276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828800" y="3657600"/>
            <a:ext cx="32766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828800" y="3657600"/>
            <a:ext cx="32766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err="1" smtClean="0"/>
              <a:t>Кывкуд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ru-RU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ru-RU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ru-RU" altLang="ru-RU" dirty="0" err="1" smtClean="0">
                <a:latin typeface="Comic Sans MS" pitchFamily="66" charset="0"/>
              </a:rPr>
              <a:t>Лингвистическ</a:t>
            </a:r>
            <a:r>
              <a:rPr lang="en-US" altLang="ru-RU" dirty="0" smtClean="0">
                <a:latin typeface="Comic Sans MS" pitchFamily="66" charset="0"/>
              </a:rPr>
              <a:t>ö</a:t>
            </a:r>
            <a:r>
              <a:rPr lang="ru-RU" altLang="ru-RU" dirty="0" smtClean="0">
                <a:latin typeface="Comic Sans MS" pitchFamily="66" charset="0"/>
              </a:rPr>
              <a:t>й                   </a:t>
            </a:r>
            <a:r>
              <a:rPr lang="ru-RU" altLang="ru-RU" sz="4800" dirty="0" smtClean="0">
                <a:latin typeface="Comic Sans MS" pitchFamily="66" charset="0"/>
              </a:rPr>
              <a:t>?</a:t>
            </a:r>
            <a:endParaRPr lang="en-US" altLang="ru-RU" sz="4800" dirty="0" smtClean="0">
              <a:latin typeface="Comic Sans MS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600" dirty="0" smtClean="0">
                <a:latin typeface="Comic Sans MS" pitchFamily="66" charset="0"/>
              </a:rPr>
              <a:t>(г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smtClean="0">
                <a:latin typeface="Comic Sans MS" pitchFamily="66" charset="0"/>
              </a:rPr>
              <a:t>г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err="1" smtClean="0">
                <a:latin typeface="Comic Sans MS" pitchFamily="66" charset="0"/>
              </a:rPr>
              <a:t>рво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smtClean="0">
                <a:latin typeface="Comic Sans MS" pitchFamily="66" charset="0"/>
              </a:rPr>
              <a:t>д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err="1" smtClean="0">
                <a:latin typeface="Comic Sans MS" pitchFamily="66" charset="0"/>
              </a:rPr>
              <a:t>ма</a:t>
            </a:r>
            <a:r>
              <a:rPr lang="ru-RU" altLang="ru-RU" sz="1600" dirty="0" smtClean="0">
                <a:latin typeface="Comic Sans MS" pitchFamily="66" charset="0"/>
              </a:rPr>
              <a:t>  </a:t>
            </a:r>
            <a:r>
              <a:rPr lang="ru-RU" altLang="ru-RU" sz="1600" dirty="0" err="1" smtClean="0">
                <a:latin typeface="Comic Sans MS" pitchFamily="66" charset="0"/>
              </a:rPr>
              <a:t>асьныс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smtClean="0">
                <a:latin typeface="Comic Sans MS" pitchFamily="66" charset="0"/>
              </a:rPr>
              <a:t> </a:t>
            </a:r>
            <a:r>
              <a:rPr lang="ru-RU" altLang="ru-RU" sz="1600" dirty="0" err="1" smtClean="0">
                <a:latin typeface="Comic Sans MS" pitchFamily="66" charset="0"/>
              </a:rPr>
              <a:t>кывъясс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smtClean="0">
                <a:latin typeface="Comic Sans MS" pitchFamily="66" charset="0"/>
              </a:rPr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600" dirty="0" err="1" smtClean="0">
                <a:latin typeface="Comic Sans MS" pitchFamily="66" charset="0"/>
              </a:rPr>
              <a:t>кывтэчасъясс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smtClean="0">
                <a:latin typeface="Comic Sans MS" pitchFamily="66" charset="0"/>
              </a:rPr>
              <a:t> веж</a:t>
            </a:r>
            <a:r>
              <a:rPr lang="en-US" altLang="ru-RU" sz="1600" dirty="0" smtClean="0">
                <a:latin typeface="Comic Sans MS" pitchFamily="66" charset="0"/>
              </a:rPr>
              <a:t>ö</a:t>
            </a:r>
            <a:r>
              <a:rPr lang="ru-RU" altLang="ru-RU" sz="1600" dirty="0" err="1" smtClean="0">
                <a:latin typeface="Comic Sans MS" pitchFamily="66" charset="0"/>
              </a:rPr>
              <a:t>ртас</a:t>
            </a:r>
            <a:r>
              <a:rPr lang="ru-RU" altLang="ru-RU" sz="1600" dirty="0" smtClean="0">
                <a:latin typeface="Comic Sans MS" pitchFamily="66" charset="0"/>
              </a:rPr>
              <a:t> </a:t>
            </a:r>
            <a:r>
              <a:rPr lang="ru-RU" altLang="ru-RU" sz="1600" dirty="0" err="1" smtClean="0">
                <a:latin typeface="Comic Sans MS" pitchFamily="66" charset="0"/>
              </a:rPr>
              <a:t>сертиыс</a:t>
            </a:r>
            <a:r>
              <a:rPr lang="ru-RU" altLang="ru-RU" sz="1600" dirty="0" smtClean="0">
                <a:latin typeface="Comic Sans MS" pitchFamily="66" charset="0"/>
              </a:rPr>
              <a:t>, лексика,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600" dirty="0" smtClean="0">
                <a:latin typeface="Comic Sans MS" pitchFamily="66" charset="0"/>
              </a:rPr>
              <a:t>грамматика </a:t>
            </a:r>
            <a:r>
              <a:rPr lang="ru-RU" altLang="ru-RU" sz="1600" dirty="0" err="1" smtClean="0">
                <a:latin typeface="Comic Sans MS" pitchFamily="66" charset="0"/>
              </a:rPr>
              <a:t>боксянь</a:t>
            </a:r>
            <a:r>
              <a:rPr lang="ru-RU" altLang="ru-RU" sz="1600" dirty="0" smtClean="0">
                <a:latin typeface="Comic Sans MS" pitchFamily="66" charset="0"/>
              </a:rPr>
              <a:t>.)</a:t>
            </a:r>
            <a:endParaRPr lang="en-US" altLang="ru-RU" sz="1600" dirty="0" smtClean="0">
              <a:latin typeface="Comic Sans MS" pitchFamily="66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/>
              <a:t>					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352800" y="1143000"/>
            <a:ext cx="1447800" cy="13827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29163" y="11430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330</TotalTime>
  <Words>265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Wingdings</vt:lpstr>
      <vt:lpstr>Calibri</vt:lpstr>
      <vt:lpstr>Comic Sans MS</vt:lpstr>
      <vt:lpstr>Клен</vt:lpstr>
      <vt:lpstr>Лексикография </vt:lpstr>
      <vt:lpstr>Презентация PowerPoint</vt:lpstr>
      <vt:lpstr>     </vt:lpstr>
      <vt:lpstr>кывкуд</vt:lpstr>
      <vt:lpstr>Презентация PowerPoint</vt:lpstr>
      <vt:lpstr>Презентация PowerPoint</vt:lpstr>
      <vt:lpstr>Презентация PowerPoint</vt:lpstr>
      <vt:lpstr>Проверит асьтӧ</vt:lpstr>
      <vt:lpstr>Кывкуд</vt:lpstr>
      <vt:lpstr>-  Кутшӧм    кывкуд     комиын  абу на?</vt:lpstr>
      <vt:lpstr>Ме радейта уджавны… Словарлӧн отвтственнӧй редактор… Словар лэдзӧма… воын.  Сэнi… кыв.  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123</dc:creator>
  <cp:lastModifiedBy>123</cp:lastModifiedBy>
  <cp:revision>17</cp:revision>
  <cp:lastPrinted>1601-01-01T00:00:00Z</cp:lastPrinted>
  <dcterms:created xsi:type="dcterms:W3CDTF">1601-01-01T00:00:00Z</dcterms:created>
  <dcterms:modified xsi:type="dcterms:W3CDTF">2014-12-07T19:04:57Z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