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БОГИ ДРЕВНЕЙ ГРЕЦИИ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Викторина для 5х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</a:t>
            </a:r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Богиня </a:t>
            </a:r>
            <a:r>
              <a:rPr lang="ru-RU" sz="6600" b="1" dirty="0">
                <a:solidFill>
                  <a:schemeClr val="accent5"/>
                </a:solidFill>
                <a:latin typeface="Cambria" panose="02040503050406030204" pitchFamily="18" charset="0"/>
              </a:rPr>
              <a:t>охоты </a:t>
            </a:r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/>
            </a:r>
            <a:b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</a:br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и </a:t>
            </a:r>
            <a:r>
              <a:rPr lang="ru-RU" sz="6600" b="1" dirty="0">
                <a:solidFill>
                  <a:schemeClr val="accent5"/>
                </a:solidFill>
                <a:latin typeface="Cambria" panose="02040503050406030204" pitchFamily="18" charset="0"/>
              </a:rPr>
              <a:t>целомудрия </a:t>
            </a:r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?</a:t>
            </a:r>
            <a:endParaRPr lang="ru-RU" sz="66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0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85954"/>
            <a:ext cx="2808312" cy="466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Артемида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17120"/>
            <a:ext cx="3322340" cy="463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9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ambria" panose="02040503050406030204" pitchFamily="18" charset="0"/>
              </a:rPr>
              <a:t> </a:t>
            </a:r>
            <a:r>
              <a:rPr lang="ru-RU" sz="6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Бог </a:t>
            </a:r>
            <a:r>
              <a:rPr lang="ru-RU" sz="6000" b="1" dirty="0">
                <a:solidFill>
                  <a:schemeClr val="accent5"/>
                </a:solidFill>
                <a:latin typeface="Cambria" panose="02040503050406030204" pitchFamily="18" charset="0"/>
              </a:rPr>
              <a:t>огненной стихии и кузнечного </a:t>
            </a:r>
            <a:r>
              <a:rPr lang="ru-RU" sz="6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мастерства ?</a:t>
            </a:r>
            <a:endParaRPr lang="ru-RU" sz="60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960440" cy="45653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/>
              <a:t>Г</a:t>
            </a:r>
            <a:r>
              <a:rPr lang="ru-RU" sz="8000" dirty="0" smtClean="0"/>
              <a:t>ефест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0" y="2132857"/>
            <a:ext cx="327583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1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Неукротимый </a:t>
            </a:r>
            <a:r>
              <a:rPr lang="ru-RU" sz="7200" b="1" dirty="0">
                <a:solidFill>
                  <a:schemeClr val="accent5"/>
                </a:solidFill>
                <a:latin typeface="Cambria" panose="02040503050406030204" pitchFamily="18" charset="0"/>
              </a:rPr>
              <a:t>бог </a:t>
            </a:r>
            <a:r>
              <a:rPr lang="ru-RU" sz="72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войны?</a:t>
            </a:r>
            <a:endParaRPr lang="ru-RU" sz="72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3026"/>
            <a:ext cx="3148292" cy="31561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/>
              <a:t>Арес</a:t>
            </a:r>
            <a:endParaRPr lang="ru-RU" sz="8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34" y="2276872"/>
            <a:ext cx="536616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6600" b="1" dirty="0" smtClean="0">
                <a:latin typeface="Cambria" panose="02040503050406030204" pitchFamily="18" charset="0"/>
              </a:rPr>
              <a:t> </a:t>
            </a:r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Богиня </a:t>
            </a:r>
            <a:r>
              <a:rPr lang="ru-RU" sz="6600" b="1" dirty="0">
                <a:solidFill>
                  <a:schemeClr val="accent5"/>
                </a:solidFill>
                <a:latin typeface="Cambria" panose="02040503050406030204" pitchFamily="18" charset="0"/>
              </a:rPr>
              <a:t>мудрости и справедливой войны </a:t>
            </a:r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?</a:t>
            </a:r>
            <a:endParaRPr lang="ru-RU" sz="66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7540"/>
            <a:ext cx="4896544" cy="40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Афина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627697" cy="35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Богиня </a:t>
            </a:r>
            <a:r>
              <a:rPr lang="ru-RU" sz="8000" b="1" dirty="0">
                <a:solidFill>
                  <a:schemeClr val="accent5"/>
                </a:solidFill>
                <a:latin typeface="Cambria" panose="02040503050406030204" pitchFamily="18" charset="0"/>
              </a:rPr>
              <a:t>любви и </a:t>
            </a:r>
            <a:r>
              <a:rPr lang="ru-RU" sz="8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красоты</a:t>
            </a:r>
            <a:r>
              <a:rPr lang="ru-RU" b="1" dirty="0">
                <a:solidFill>
                  <a:schemeClr val="accent5"/>
                </a:solidFill>
                <a:latin typeface="Cambria" panose="02040503050406030204" pitchFamily="18" charset="0"/>
              </a:rPr>
              <a:t> </a:t>
            </a:r>
            <a:r>
              <a:rPr lang="ru-RU" sz="8800" b="1" dirty="0">
                <a:solidFill>
                  <a:schemeClr val="accent5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0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1800"/>
            <a:ext cx="428625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/>
              <a:t>Афродита</a:t>
            </a:r>
            <a:endParaRPr lang="ru-RU" sz="8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09184"/>
            <a:ext cx="3575177" cy="384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6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solidFill>
                  <a:schemeClr val="accent5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Назовите владыку морей и океанов из мифов Древней Греции ?</a:t>
            </a:r>
            <a:endParaRPr lang="ru-RU" sz="4000" b="1" dirty="0">
              <a:solidFill>
                <a:schemeClr val="accent5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Бог неба,</a:t>
            </a:r>
            <a:b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</a:br>
            <a:r>
              <a:rPr lang="ru-RU" sz="66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грома и молний?</a:t>
            </a:r>
            <a:endParaRPr lang="ru-RU" sz="66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6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131124" cy="459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/>
              <a:t>Зевс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2924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8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15684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Конкурс «Отгадай перепутанное слово»</a:t>
            </a:r>
            <a:endParaRPr lang="ru-RU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049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АКРЕГЛ</a:t>
            </a:r>
            <a:endParaRPr lang="ru-RU" sz="9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ОТВЕТ: </a:t>
            </a:r>
            <a:r>
              <a:rPr lang="ru-RU" sz="5400" dirty="0" smtClean="0">
                <a:solidFill>
                  <a:srgbClr val="FF0000"/>
                </a:solidFill>
              </a:rPr>
              <a:t>Геракл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6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ЙЕРЕПС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 smtClean="0"/>
              <a:t>ОТВЕТ: </a:t>
            </a:r>
            <a:r>
              <a:rPr lang="ru-RU" sz="5400" dirty="0" smtClean="0">
                <a:solidFill>
                  <a:srgbClr val="FF0000"/>
                </a:solidFill>
              </a:rPr>
              <a:t>Персей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7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ФПЕСЕАНРО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ОТВЕТ: </a:t>
            </a:r>
            <a:r>
              <a:rPr lang="ru-RU" sz="6000" dirty="0" smtClean="0">
                <a:solidFill>
                  <a:srgbClr val="FF0000"/>
                </a:solidFill>
              </a:rPr>
              <a:t>Персефона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/>
              <a:t>ДСЕИЙОС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ОТВЕТ: </a:t>
            </a:r>
            <a:r>
              <a:rPr lang="ru-RU" sz="6600" dirty="0" smtClean="0">
                <a:solidFill>
                  <a:srgbClr val="FF0000"/>
                </a:solidFill>
              </a:rPr>
              <a:t>Одиссей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70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СРАИП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6000" dirty="0" smtClean="0"/>
              <a:t>ОТВЕТ: </a:t>
            </a:r>
            <a:r>
              <a:rPr lang="ru-RU" sz="6000" dirty="0" smtClean="0">
                <a:solidFill>
                  <a:srgbClr val="FF0000"/>
                </a:solidFill>
              </a:rPr>
              <a:t>Парис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65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ИТАФРОИД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ОТВЕТ: </a:t>
            </a:r>
            <a:r>
              <a:rPr lang="ru-RU" sz="6000" dirty="0" smtClean="0">
                <a:solidFill>
                  <a:srgbClr val="FF0000"/>
                </a:solidFill>
              </a:rPr>
              <a:t>Афродита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71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Посейдон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28866"/>
            <a:ext cx="6912768" cy="436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ЕПРМОЕТЙ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ОТВЕТ: </a:t>
            </a:r>
            <a:r>
              <a:rPr lang="ru-RU" sz="6000" dirty="0" smtClean="0">
                <a:solidFill>
                  <a:srgbClr val="FF0000"/>
                </a:solidFill>
              </a:rPr>
              <a:t>Прометей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ДАИ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ОТВЕТ:</a:t>
            </a:r>
            <a:r>
              <a:rPr lang="ru-RU" sz="7200" dirty="0" smtClean="0">
                <a:solidFill>
                  <a:srgbClr val="FF0000"/>
                </a:solidFill>
              </a:rPr>
              <a:t> Аид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9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АГРЕ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ОТВЕТ: </a:t>
            </a:r>
            <a:r>
              <a:rPr lang="ru-RU" sz="7200" dirty="0" smtClean="0">
                <a:solidFill>
                  <a:srgbClr val="FF0000"/>
                </a:solidFill>
              </a:rPr>
              <a:t>Гера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4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ГФЕТСЕ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ОТВЕТ: </a:t>
            </a:r>
            <a:r>
              <a:rPr lang="ru-RU" sz="6600" dirty="0" smtClean="0">
                <a:solidFill>
                  <a:srgbClr val="FF0000"/>
                </a:solidFill>
              </a:rPr>
              <a:t>Гефест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Богиня </a:t>
            </a:r>
            <a:r>
              <a:rPr lang="ru-RU" sz="4800" b="1" dirty="0">
                <a:solidFill>
                  <a:schemeClr val="accent5"/>
                </a:solidFill>
                <a:latin typeface="Cambria" panose="02040503050406030204" pitchFamily="18" charset="0"/>
              </a:rPr>
              <a:t>законного супружества и покровительница </a:t>
            </a:r>
            <a:r>
              <a:rPr lang="ru-RU" sz="48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/>
            </a:r>
            <a:br>
              <a:rPr lang="ru-RU" sz="48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</a:br>
            <a:r>
              <a:rPr lang="ru-RU" sz="48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браков ?</a:t>
            </a:r>
            <a:endParaRPr lang="ru-RU" sz="48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sz="8800" dirty="0" smtClean="0"/>
              <a:t>Гера</a:t>
            </a:r>
            <a:endParaRPr lang="ru-RU" sz="8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4032448" cy="640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22" y="2276872"/>
            <a:ext cx="2630830" cy="412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5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5400" b="1" dirty="0">
                <a:solidFill>
                  <a:schemeClr val="accent5"/>
                </a:solidFill>
                <a:latin typeface="Cambria" panose="02040503050406030204" pitchFamily="18" charset="0"/>
              </a:rPr>
              <a:t>Богиня плодородия и </a:t>
            </a:r>
            <a:r>
              <a:rPr lang="ru-RU" sz="54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земледелия ?</a:t>
            </a:r>
            <a:endParaRPr lang="ru-RU" sz="5400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01940"/>
            <a:ext cx="4896544" cy="535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70156"/>
            <a:ext cx="7977209" cy="1054250"/>
          </a:xfrm>
        </p:spPr>
        <p:txBody>
          <a:bodyPr/>
          <a:lstStyle/>
          <a:p>
            <a:pPr algn="l"/>
            <a:r>
              <a:rPr lang="ru-RU" sz="6600" b="1" dirty="0" smtClean="0"/>
              <a:t>Деметра</a:t>
            </a: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2929928" cy="391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5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 </a:t>
            </a:r>
            <a:r>
              <a:rPr lang="ru-RU" sz="6000" b="1" dirty="0" smtClean="0">
                <a:solidFill>
                  <a:schemeClr val="accent5"/>
                </a:solidFill>
              </a:rPr>
              <a:t>Бог </a:t>
            </a:r>
            <a:r>
              <a:rPr lang="ru-RU" sz="6000" b="1" dirty="0">
                <a:solidFill>
                  <a:schemeClr val="accent5"/>
                </a:solidFill>
              </a:rPr>
              <a:t>Солнца и покровитель </a:t>
            </a:r>
            <a:r>
              <a:rPr lang="ru-RU" sz="6000" b="1" dirty="0" smtClean="0">
                <a:solidFill>
                  <a:schemeClr val="accent5"/>
                </a:solidFill>
              </a:rPr>
              <a:t>искусств?</a:t>
            </a:r>
            <a:endParaRPr lang="ru-RU" sz="6000" b="1" dirty="0">
              <a:solidFill>
                <a:schemeClr val="accent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7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76300"/>
            <a:ext cx="295232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err="1" smtClean="0"/>
              <a:t>Апполон</a:t>
            </a:r>
            <a:endParaRPr lang="ru-RU" sz="8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193717"/>
            <a:ext cx="3745529" cy="433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9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79</TotalTime>
  <Words>162</Words>
  <Application>Microsoft Office PowerPoint</Application>
  <PresentationFormat>Экран (4:3)</PresentationFormat>
  <Paragraphs>58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Твердый переплет</vt:lpstr>
      <vt:lpstr>БОГИ ДРЕВНЕЙ ГРЕЦИИ</vt:lpstr>
      <vt:lpstr>Вопрос № 1</vt:lpstr>
      <vt:lpstr>Посейдон</vt:lpstr>
      <vt:lpstr>Вопрос № 2</vt:lpstr>
      <vt:lpstr>                           Гера</vt:lpstr>
      <vt:lpstr>Вопрос № 3</vt:lpstr>
      <vt:lpstr>Деметра                </vt:lpstr>
      <vt:lpstr>Вопрос № 4</vt:lpstr>
      <vt:lpstr>Апполон</vt:lpstr>
      <vt:lpstr>Вопрос № 5</vt:lpstr>
      <vt:lpstr>Артемида</vt:lpstr>
      <vt:lpstr>Вопрос № 6</vt:lpstr>
      <vt:lpstr>Гефест</vt:lpstr>
      <vt:lpstr>Вопрос № 7</vt:lpstr>
      <vt:lpstr>Арес</vt:lpstr>
      <vt:lpstr>Вопрос № 8</vt:lpstr>
      <vt:lpstr>Афина</vt:lpstr>
      <vt:lpstr>Вопрос № 9</vt:lpstr>
      <vt:lpstr>Афродита</vt:lpstr>
      <vt:lpstr>Вопрос № 10</vt:lpstr>
      <vt:lpstr>Зевс</vt:lpstr>
      <vt:lpstr>Спасибо за внимание!</vt:lpstr>
      <vt:lpstr>Конкурс «Отгадай перепутанное слово»</vt:lpstr>
      <vt:lpstr>АКРЕГЛ</vt:lpstr>
      <vt:lpstr>ЙЕРЕПС</vt:lpstr>
      <vt:lpstr>ФПЕСЕАНРО</vt:lpstr>
      <vt:lpstr>ДСЕИЙОС</vt:lpstr>
      <vt:lpstr>СРАИП</vt:lpstr>
      <vt:lpstr>ИТАФРОИД</vt:lpstr>
      <vt:lpstr>ЕПРМОЕТЙ</vt:lpstr>
      <vt:lpstr>ДАИ</vt:lpstr>
      <vt:lpstr>АГРЕ</vt:lpstr>
      <vt:lpstr>ГФЕТСЕ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ДРЕВНЕЙ ГРЕЦИИ</dc:title>
  <dc:creator>polly</dc:creator>
  <cp:lastModifiedBy>polly</cp:lastModifiedBy>
  <cp:revision>15</cp:revision>
  <dcterms:created xsi:type="dcterms:W3CDTF">2014-11-14T14:31:00Z</dcterms:created>
  <dcterms:modified xsi:type="dcterms:W3CDTF">2014-12-03T20:23:03Z</dcterms:modified>
</cp:coreProperties>
</file>