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94" r:id="rId2"/>
  </p:sldMasterIdLst>
  <p:sldIdLst>
    <p:sldId id="286" r:id="rId3"/>
    <p:sldId id="278" r:id="rId4"/>
    <p:sldId id="261" r:id="rId5"/>
    <p:sldId id="258" r:id="rId6"/>
    <p:sldId id="277" r:id="rId7"/>
    <p:sldId id="259" r:id="rId8"/>
    <p:sldId id="262" r:id="rId9"/>
    <p:sldId id="280" r:id="rId10"/>
    <p:sldId id="279" r:id="rId11"/>
    <p:sldId id="265" r:id="rId12"/>
    <p:sldId id="283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33CCCC"/>
    <a:srgbClr val="6600CC"/>
    <a:srgbClr val="B4FBA3"/>
    <a:srgbClr val="FF0000"/>
    <a:srgbClr val="3333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69" d="100"/>
          <a:sy n="6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D614-6C6D-4788-A3ED-B487F8E76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7534-54AA-4A21-88CB-345FD546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FAF8-2145-4323-8CC0-54B636A7B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3BD6-7217-4F95-9773-A6522776F29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D13C-6EBB-4CC3-8741-6246F125C15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B0DF-F2CC-42E0-B97A-A2A424D4C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C509-3549-49BD-9D85-F43CF611FB6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8A02E-819E-4F72-8504-DBB15F6F0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20C1-0C17-4195-9E43-A62D7E8146E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0979-E7AD-4C76-91B7-4EAA4A601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78B5-469A-4B8C-B055-78AD3C7EB62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2A82-6855-4F5B-8317-6A1404407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F166-C605-42C7-B937-9FEC9C50A78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0A31-BB12-4170-97F1-FCDE40B89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2A31-3C81-4D7C-BDB4-95534783E73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6463-078B-4438-8F8F-B0A1BE81B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5B2D-3F3D-40AA-AF79-72C021D65A3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AE4A-6D63-429E-A8E4-435817B9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2F76-0288-4BF4-B154-56E7F392C90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27EC-D1A8-41EB-9D0E-EC3E2BD76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758C6-3638-4F51-B740-D63030109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CEF0-C609-4A3B-8393-4313495855C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082B-CEB3-4929-AEE1-CD478C540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0CF8-6B3A-46DC-9698-B9B8D58B8DE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C2BA-44D7-4909-AFFA-BE6D21C0B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D152-6C62-46BA-A8FE-42D4E6EA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9C15-0D7A-4C34-B9D9-674B79674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2D0F-57C5-4FDC-A35F-F56A32049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BD64-2903-4F89-8DA9-12969BB8E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E5B0-13AF-40F2-A032-F28F4E4AC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0AE0-6345-43D7-A5F2-58922751F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D57A-91CD-4E20-95B2-AA20A2B00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7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7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7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7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7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50" y="3118"/>
                    <a:ext cx="86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7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7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27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27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28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28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74" y="1128"/>
                    <a:ext cx="1274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28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28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28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28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28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28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28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28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28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28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28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28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28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28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28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28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28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28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28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4" y="3456"/>
                    <a:ext cx="907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28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91" y="3603"/>
                    <a:ext cx="82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28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66" y="2658"/>
                    <a:ext cx="172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4" y="3838"/>
                    <a:ext cx="923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28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28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480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51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8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6" y="3687"/>
                    <a:ext cx="851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8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27" y="2677"/>
                    <a:ext cx="1432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6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8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2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28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39C294-72A0-4603-B32E-A75022BED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5CD6FB-9043-40B7-B74B-ED8A6E8F8CB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3A822B-E675-4A4B-80D2-35F20D1A5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11" Type="http://schemas.openxmlformats.org/officeDocument/2006/relationships/image" Target="../media/image3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4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png"/><Relationship Id="rId7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i="1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i="1" u="sng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i="1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Интеллектуальная </a:t>
            </a:r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викторина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bg1">
                    <a:lumMod val="75000"/>
                  </a:schemeClr>
                </a:solidFill>
              </a:rPr>
              <a:t>Знаешь </a:t>
            </a:r>
            <a:r>
              <a:rPr lang="ru-RU" sz="6600" dirty="0" smtClean="0">
                <a:solidFill>
                  <a:schemeClr val="bg1">
                    <a:lumMod val="75000"/>
                  </a:schemeClr>
                </a:solidFill>
              </a:rPr>
              <a:t>ли ты КРЫМ</a:t>
            </a:r>
            <a:r>
              <a:rPr lang="ru-RU" sz="66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6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rgbClr val="002060"/>
                </a:solidFill>
              </a:rPr>
              <a:t>                  </a:t>
            </a:r>
            <a:r>
              <a:rPr lang="ru-RU" sz="2400" i="1" dirty="0" err="1" smtClean="0">
                <a:solidFill>
                  <a:srgbClr val="002060"/>
                </a:solidFill>
              </a:rPr>
              <a:t>Митряшкина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Е.А</a:t>
            </a:r>
            <a:r>
              <a:rPr lang="ru-RU" sz="2400" dirty="0" smtClean="0">
                <a:solidFill>
                  <a:srgbClr val="002060"/>
                </a:solidFill>
              </a:rPr>
              <a:t>.(методист РМК)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600" i="1" dirty="0" smtClean="0">
                <a:solidFill>
                  <a:srgbClr val="002060"/>
                </a:solidFill>
              </a:rPr>
              <a:t>                 </a:t>
            </a:r>
            <a:r>
              <a:rPr lang="ru-RU" sz="1600" i="1" dirty="0" smtClean="0">
                <a:solidFill>
                  <a:srgbClr val="002060"/>
                </a:solidFill>
              </a:rPr>
              <a:t>п.Советский </a:t>
            </a:r>
            <a:r>
              <a:rPr lang="ru-RU" sz="1600" i="1" dirty="0" smtClean="0">
                <a:solidFill>
                  <a:srgbClr val="002060"/>
                </a:solidFill>
              </a:rPr>
              <a:t>2013г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://im5-tub-ua.yandex.net/i?id=309614973-6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0175"/>
            <a:ext cx="2187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B4FBA3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7200" b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7200" b="1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7200" b="1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7200" b="1" smtClean="0">
                <a:solidFill>
                  <a:srgbClr val="FF0000"/>
                </a:solidFill>
                <a:latin typeface="Bookman Old Style" pitchFamily="18" charset="0"/>
              </a:rPr>
              <a:t>  Крымоведение</a:t>
            </a:r>
            <a:r>
              <a:rPr lang="ru-RU" sz="7200" b="1" smtClean="0"/>
              <a:t/>
            </a:r>
            <a:br>
              <a:rPr lang="ru-RU" sz="7200" b="1" smtClean="0"/>
            </a:br>
            <a:endParaRPr lang="ru-RU" sz="7200" b="1" smtClean="0"/>
          </a:p>
        </p:txBody>
      </p:sp>
      <p:pic>
        <p:nvPicPr>
          <p:cNvPr id="12291" name="Picture 12" descr="CUB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5084763"/>
            <a:ext cx="1271587" cy="1341437"/>
          </a:xfrm>
        </p:spPr>
      </p:pic>
      <p:pic>
        <p:nvPicPr>
          <p:cNvPr id="12292" name="Picture 10" descr="TOY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5661025"/>
            <a:ext cx="1042988" cy="917575"/>
          </a:xfrm>
        </p:spPr>
      </p:pic>
      <p:pic>
        <p:nvPicPr>
          <p:cNvPr id="12293" name="Picture 5" descr="C:\Users\Nadyu\Desktop\архив рисунков\disco_question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437063"/>
            <a:ext cx="21097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2138" y="404813"/>
            <a:ext cx="3024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2D2D8A"/>
                </a:solidFill>
              </a:rPr>
              <a:t/>
            </a:r>
            <a:br>
              <a:rPr lang="ru-RU">
                <a:solidFill>
                  <a:srgbClr val="2D2D8A"/>
                </a:solidFill>
              </a:rPr>
            </a:br>
            <a:r>
              <a:rPr lang="ru-RU" sz="3600">
                <a:solidFill>
                  <a:srgbClr val="2D2D8A"/>
                </a:solidFill>
              </a:rPr>
              <a:t>слова </a:t>
            </a:r>
            <a:r>
              <a:rPr lang="ru-RU" sz="2800">
                <a:solidFill>
                  <a:srgbClr val="2D2D8A"/>
                </a:solidFill>
              </a:rPr>
              <a:t>(сущ. в  им.падеже, ед.ч.):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905000"/>
            <a:ext cx="4038600" cy="4114800"/>
          </a:xfrm>
          <a:ln>
            <a:solidFill>
              <a:schemeClr val="accent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u="sng">
                <a:solidFill>
                  <a:srgbClr val="FF0000"/>
                </a:solidFill>
              </a:rPr>
              <a:t>1-ый игрок</a:t>
            </a:r>
          </a:p>
          <a:p>
            <a:pPr eaLnBrk="1" hangingPunct="1">
              <a:defRPr/>
            </a:pPr>
            <a:endParaRPr lang="ru-RU" sz="280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905000"/>
            <a:ext cx="4038600" cy="4114800"/>
          </a:xfrm>
          <a:ln>
            <a:solidFill>
              <a:schemeClr val="accent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u="sng">
                <a:solidFill>
                  <a:srgbClr val="FF0000"/>
                </a:solidFill>
              </a:rPr>
              <a:t>2-ой игрок</a:t>
            </a: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2800" u="sng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15888"/>
            <a:ext cx="6985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крымоведение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Bookman Old Style" pitchFamily="18" charset="0"/>
              </a:rPr>
              <a:t>ПОЗДРАВЛЯЕМ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b="1" smtClean="0">
                <a:latin typeface="Bookman Old Style" pitchFamily="18" charset="0"/>
              </a:rPr>
              <a:t>победителя</a:t>
            </a:r>
            <a:r>
              <a:rPr lang="ru-RU" sz="5400" smtClean="0">
                <a:latin typeface="Bookman Old Style" pitchFamily="18" charset="0"/>
              </a:rPr>
              <a:t/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игры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 «Знаешь ли ты Крым?»</a:t>
            </a:r>
          </a:p>
        </p:txBody>
      </p:sp>
      <p:pic>
        <p:nvPicPr>
          <p:cNvPr id="14339" name="Picture 4" descr="AW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5013325"/>
            <a:ext cx="2592387" cy="1625600"/>
          </a:xfrm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4500563" y="6092825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2800" b="1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179388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00375"/>
                <a:gridCol w="3095625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Ялта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Севастополь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Евпатория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Симферополь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Керчь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Джанкой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Судак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3790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43" name="TextBox 14"/>
          <p:cNvSpPr txBox="1">
            <a:spLocks noChangeArrowheads="1"/>
          </p:cNvSpPr>
          <p:nvPr/>
        </p:nvSpPr>
        <p:spPr bwMode="auto">
          <a:xfrm>
            <a:off x="755650" y="3860800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910" name="TextBox 19"/>
          <p:cNvSpPr txBox="1">
            <a:spLocks noChangeArrowheads="1"/>
          </p:cNvSpPr>
          <p:nvPr/>
        </p:nvSpPr>
        <p:spPr bwMode="auto">
          <a:xfrm>
            <a:off x="3779838" y="9810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7911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2" name="Picture 50" descr="ял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24479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157788"/>
            <a:ext cx="20875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2" descr="Картинка 8 из 623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997200"/>
            <a:ext cx="25923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4" descr="Картинка 19 из 1618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5084763"/>
            <a:ext cx="262731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2" descr="Картинка 5 из 36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549275"/>
            <a:ext cx="22653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2" descr="Картинка 13 из 1575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5057775"/>
            <a:ext cx="2414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Picture 2" descr="Картинка 9 из 27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620713"/>
            <a:ext cx="234473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1" name="Text Box 32"/>
          <p:cNvSpPr txBox="1">
            <a:spLocks noChangeArrowheads="1"/>
          </p:cNvSpPr>
          <p:nvPr/>
        </p:nvSpPr>
        <p:spPr bwMode="auto">
          <a:xfrm>
            <a:off x="6156325" y="6308725"/>
            <a:ext cx="28082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Синичка</a:t>
            </a:r>
          </a:p>
        </p:txBody>
      </p:sp>
      <p:sp>
        <p:nvSpPr>
          <p:cNvPr id="38932" name="Text Box 35"/>
          <p:cNvSpPr txBox="1">
            <a:spLocks noChangeArrowheads="1"/>
          </p:cNvSpPr>
          <p:nvPr/>
        </p:nvSpPr>
        <p:spPr bwMode="auto">
          <a:xfrm>
            <a:off x="3203575" y="1844675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Сокол сапсан</a:t>
            </a:r>
            <a:r>
              <a:rPr lang="ru-RU"/>
              <a:t> </a:t>
            </a:r>
          </a:p>
        </p:txBody>
      </p:sp>
      <p:sp>
        <p:nvSpPr>
          <p:cNvPr id="38933" name="Text Box 36"/>
          <p:cNvSpPr txBox="1">
            <a:spLocks noChangeArrowheads="1"/>
          </p:cNvSpPr>
          <p:nvPr/>
        </p:nvSpPr>
        <p:spPr bwMode="auto">
          <a:xfrm>
            <a:off x="6156325" y="4149725"/>
            <a:ext cx="28082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      </a:t>
            </a:r>
            <a:r>
              <a:rPr lang="ru-RU" sz="2000" b="1"/>
              <a:t>Черный гриф</a:t>
            </a:r>
          </a:p>
        </p:txBody>
      </p:sp>
      <p:sp>
        <p:nvSpPr>
          <p:cNvPr id="38934" name="Text Box 39"/>
          <p:cNvSpPr txBox="1">
            <a:spLocks noChangeArrowheads="1"/>
          </p:cNvSpPr>
          <p:nvPr/>
        </p:nvSpPr>
        <p:spPr bwMode="auto">
          <a:xfrm>
            <a:off x="323850" y="6381750"/>
            <a:ext cx="2592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Дубонос</a:t>
            </a:r>
          </a:p>
        </p:txBody>
      </p:sp>
      <p:sp>
        <p:nvSpPr>
          <p:cNvPr id="38935" name="Text Box 40"/>
          <p:cNvSpPr txBox="1">
            <a:spLocks noChangeArrowheads="1"/>
          </p:cNvSpPr>
          <p:nvPr/>
        </p:nvSpPr>
        <p:spPr bwMode="auto">
          <a:xfrm>
            <a:off x="3419475" y="6381750"/>
            <a:ext cx="23764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Трясогузка</a:t>
            </a:r>
          </a:p>
        </p:txBody>
      </p:sp>
      <p:sp>
        <p:nvSpPr>
          <p:cNvPr id="38936" name="Text Box 41"/>
          <p:cNvSpPr txBox="1">
            <a:spLocks noChangeArrowheads="1"/>
          </p:cNvSpPr>
          <p:nvPr/>
        </p:nvSpPr>
        <p:spPr bwMode="auto">
          <a:xfrm>
            <a:off x="6227763" y="6381750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37" name="Text Box 42"/>
          <p:cNvSpPr txBox="1">
            <a:spLocks noChangeArrowheads="1"/>
          </p:cNvSpPr>
          <p:nvPr/>
        </p:nvSpPr>
        <p:spPr bwMode="auto">
          <a:xfrm>
            <a:off x="250825" y="1844675"/>
            <a:ext cx="2449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 </a:t>
            </a:r>
            <a:r>
              <a:rPr lang="ru-RU" sz="2000" b="1"/>
              <a:t>Королек</a:t>
            </a:r>
            <a:r>
              <a:rPr lang="ru-RU" sz="2000"/>
              <a:t> </a:t>
            </a:r>
          </a:p>
        </p:txBody>
      </p:sp>
      <p:sp>
        <p:nvSpPr>
          <p:cNvPr id="38938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38939" name="Picture 2" descr="Картинка 3 из 30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420938"/>
            <a:ext cx="1901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31" descr="i?id=433106691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5888"/>
            <a:ext cx="23050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1" name="Picture 35" descr="i?id=404702206-4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24400"/>
            <a:ext cx="230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2" name="Picture 37" descr="i?id=528301961-1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2376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3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4" name="Picture 40" descr="i?id=169724330-64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724400"/>
            <a:ext cx="23034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5" name="Picture 42" descr="i?id=85289652-6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0825" y="188913"/>
            <a:ext cx="2435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6" name="Text Box 40"/>
          <p:cNvSpPr txBox="1">
            <a:spLocks noChangeArrowheads="1"/>
          </p:cNvSpPr>
          <p:nvPr/>
        </p:nvSpPr>
        <p:spPr bwMode="auto">
          <a:xfrm>
            <a:off x="6516688" y="1773238"/>
            <a:ext cx="23764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Воробей</a:t>
            </a:r>
          </a:p>
        </p:txBody>
      </p:sp>
      <p:pic>
        <p:nvPicPr>
          <p:cNvPr id="38947" name="Picture 45" descr="i?id=224723822-69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4797425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8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1" name="Group 67"/>
          <p:cNvGraphicFramePr>
            <a:graphicFrameLocks noGrp="1"/>
          </p:cNvGraphicFramePr>
          <p:nvPr/>
        </p:nvGraphicFramePr>
        <p:xfrm>
          <a:off x="0" y="0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жук-олень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жужелица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тарантул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майский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каракурт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цикада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дубовой усач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5" name="Line 24"/>
          <p:cNvSpPr>
            <a:spLocks noChangeShapeType="1"/>
          </p:cNvSpPr>
          <p:nvPr/>
        </p:nvSpPr>
        <p:spPr bwMode="auto">
          <a:xfrm>
            <a:off x="0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11188" y="386080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</a:t>
            </a: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тур</a:t>
            </a:r>
          </a:p>
        </p:txBody>
      </p:sp>
      <p:pic>
        <p:nvPicPr>
          <p:cNvPr id="39957" name="Picture 33" descr="i?id=206460561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157788"/>
            <a:ext cx="25923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35" descr="i?id=376797408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620713"/>
            <a:ext cx="2563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37" descr="i?id=87061633-1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0713"/>
            <a:ext cx="251936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Picture 39" descr="i?id=27861984-4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852738"/>
            <a:ext cx="25622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41" descr="i?id=134570399-0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549275"/>
            <a:ext cx="25193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Picture 43" descr="i?id=49778425-0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5300663"/>
            <a:ext cx="21923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3" name="Picture 45" descr="i?id=260375530-4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229225"/>
            <a:ext cx="25923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5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1" name="Group 31"/>
          <p:cNvGraphicFramePr>
            <a:graphicFrameLocks noGrp="1"/>
          </p:cNvGraphicFramePr>
          <p:nvPr/>
        </p:nvGraphicFramePr>
        <p:xfrm>
          <a:off x="0" y="0"/>
          <a:ext cx="9144000" cy="688498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Мертвое море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Белогорское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Черное море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Сасык-Сиваш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Красное море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Азовское море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Белое море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9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0980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81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0982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 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0983" name="TextBox 19"/>
          <p:cNvSpPr txBox="1">
            <a:spLocks noChangeArrowheads="1"/>
          </p:cNvSpPr>
          <p:nvPr/>
        </p:nvSpPr>
        <p:spPr bwMode="auto">
          <a:xfrm>
            <a:off x="107950" y="55165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40984" name="Picture 2" descr="Картинка 16 из 25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49275"/>
            <a:ext cx="26654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Picture 26" descr="i?id=92801985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084763"/>
            <a:ext cx="2663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Picture 28" descr="i?id=177439780-0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92150"/>
            <a:ext cx="26638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33" descr="i?id=322135042-3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852738"/>
            <a:ext cx="2736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35" descr="i?id=138479562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49275"/>
            <a:ext cx="26638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Picture 37" descr="i?id=280330253-5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5084763"/>
            <a:ext cx="27352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39" descr="i?id=290101657-2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084763"/>
            <a:ext cx="2663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827088" y="2492375"/>
            <a:ext cx="1368425" cy="1379538"/>
            <a:chOff x="683568" y="2276872"/>
            <a:chExt cx="1882899" cy="1882899"/>
          </a:xfrm>
        </p:grpSpPr>
        <p:pic>
          <p:nvPicPr>
            <p:cNvPr id="40993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4" name="Прямоугольник 2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222" y="1936071"/>
              <a:ext cx="2869221" cy="246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2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6" name="Group 32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ЛИСА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КАМЕННАЯ КУНИЦА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МАМОНТ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ОЛЕНЬ БЛАГОРОДНЫЙ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 пещерный медведь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БУРОЗУБКА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ЗУБР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3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2004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2005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42007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5" descr="6d651e331693c5fa8a2991df990ebc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781300"/>
            <a:ext cx="2632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27" descr="65085841_0_1ceb8_2ad8b710_X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49275"/>
            <a:ext cx="25193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29" descr="Sorex-arane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5013325"/>
            <a:ext cx="259238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Picture 34" descr="lostworld_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5013325"/>
            <a:ext cx="2435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36" descr="kamennaya-kunica-kunica-belodushka-martes-foina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476250"/>
            <a:ext cx="25193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38" descr="WoolyMammot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476250"/>
            <a:ext cx="2520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40" descr="zubr_pho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5084763"/>
            <a:ext cx="2343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Group 5"/>
          <p:cNvGraphicFramePr>
            <a:graphicFrameLocks noGrp="1"/>
          </p:cNvGraphicFramePr>
          <p:nvPr/>
        </p:nvGraphicFramePr>
        <p:xfrm>
          <a:off x="0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мыс ФОНАРЬ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КРАСНАЯ ПЕЩЕРА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УЧАН – СУ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eeskneesCT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eeskneesCTT"/>
                        </a:rPr>
                        <a:t>    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РОМАН-КОШ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ШАХТА СОЛДАТСКАЯ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мыс САРЫЧ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Джур-джур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3028" name="Группа 22"/>
          <p:cNvGrpSpPr>
            <a:grpSpLocks/>
          </p:cNvGrpSpPr>
          <p:nvPr/>
        </p:nvGrpSpPr>
        <p:grpSpPr bwMode="auto">
          <a:xfrm>
            <a:off x="827088" y="2492375"/>
            <a:ext cx="1368425" cy="1379538"/>
            <a:chOff x="683568" y="2276872"/>
            <a:chExt cx="1882899" cy="1882899"/>
          </a:xfrm>
        </p:grpSpPr>
        <p:pic>
          <p:nvPicPr>
            <p:cNvPr id="43038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9" name="Прямоугольник 2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222" y="1936071"/>
              <a:ext cx="2869221" cy="246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29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47" descr="mis_sarich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5084763"/>
            <a:ext cx="27908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Rectangle 48"/>
          <p:cNvSpPr>
            <a:spLocks noChangeArrowheads="1"/>
          </p:cNvSpPr>
          <p:nvPr/>
        </p:nvSpPr>
        <p:spPr bwMode="auto">
          <a:xfrm>
            <a:off x="378618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3032" name="Picture 50" descr="5442_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49275"/>
            <a:ext cx="25923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52" descr="g-romankosh-1545-m_436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2781300"/>
            <a:ext cx="24495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38" descr="Volshebniy-mir-Mramornoy-p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76250"/>
            <a:ext cx="25908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Picture 40" descr="1324127870_peschery-kizil-kob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5084763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6" name="Picture 44" descr="250px-Uchan_s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788" y="476250"/>
            <a:ext cx="25923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7" name="Picture 46" descr="1273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5084763"/>
            <a:ext cx="2232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0" name="Group 28"/>
          <p:cNvGraphicFramePr>
            <a:graphicFrameLocks noGrp="1"/>
          </p:cNvGraphicFramePr>
          <p:nvPr/>
        </p:nvGraphicFramePr>
        <p:xfrm>
          <a:off x="0" y="0"/>
          <a:ext cx="9144000" cy="709866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Литературный Крым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49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4050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51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2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sp>
        <p:nvSpPr>
          <p:cNvPr id="44052" name="TextBox 17"/>
          <p:cNvSpPr txBox="1">
            <a:spLocks noChangeArrowheads="1"/>
          </p:cNvSpPr>
          <p:nvPr/>
        </p:nvSpPr>
        <p:spPr bwMode="auto">
          <a:xfrm>
            <a:off x="6732588" y="3860800"/>
            <a:ext cx="1798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44053" name="Picture 26" descr="i?id=120665746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2376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31" descr="i?id=314051270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92375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15888"/>
            <a:ext cx="2016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115888"/>
            <a:ext cx="21590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7" name="Group 3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Знаешь ли ты Крым?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4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Легенды Крыма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73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5074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45075" name="Группа 13"/>
          <p:cNvGrpSpPr>
            <a:grpSpLocks/>
          </p:cNvGrpSpPr>
          <p:nvPr/>
        </p:nvGrpSpPr>
        <p:grpSpPr bwMode="auto">
          <a:xfrm>
            <a:off x="827088" y="2492375"/>
            <a:ext cx="1441450" cy="1450975"/>
            <a:chOff x="683568" y="2276872"/>
            <a:chExt cx="1882899" cy="1882899"/>
          </a:xfrm>
        </p:grpSpPr>
        <p:pic>
          <p:nvPicPr>
            <p:cNvPr id="45083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4" name="Прямоугольник 1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110" y="1960897"/>
              <a:ext cx="2725758" cy="23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76" name="TextBox 17"/>
          <p:cNvSpPr txBox="1">
            <a:spLocks noChangeArrowheads="1"/>
          </p:cNvSpPr>
          <p:nvPr/>
        </p:nvSpPr>
        <p:spPr bwMode="auto">
          <a:xfrm>
            <a:off x="900113" y="3860800"/>
            <a:ext cx="1798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sp>
        <p:nvSpPr>
          <p:cNvPr id="45077" name="TextBox 17"/>
          <p:cNvSpPr txBox="1">
            <a:spLocks noChangeArrowheads="1"/>
          </p:cNvSpPr>
          <p:nvPr/>
        </p:nvSpPr>
        <p:spPr bwMode="auto">
          <a:xfrm>
            <a:off x="6659563" y="393382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45078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2" descr="Картинка 16 из 259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60350"/>
            <a:ext cx="24876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88913"/>
            <a:ext cx="22336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28" descr="Легенда о русалке и фонтане у Мисхор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88913"/>
            <a:ext cx="2381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30" descr="i?id=111877383-2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2565400"/>
            <a:ext cx="2449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0">
      <a:dk1>
        <a:srgbClr val="FF6600"/>
      </a:dk1>
      <a:lt1>
        <a:srgbClr val="FFFFFF"/>
      </a:lt1>
      <a:dk2>
        <a:srgbClr val="0033CC"/>
      </a:dk2>
      <a:lt2>
        <a:srgbClr val="FFFFFF"/>
      </a:lt2>
      <a:accent1>
        <a:srgbClr val="FF99FF"/>
      </a:accent1>
      <a:accent2>
        <a:srgbClr val="FFFF99"/>
      </a:accent2>
      <a:accent3>
        <a:srgbClr val="AAADE2"/>
      </a:accent3>
      <a:accent4>
        <a:srgbClr val="DADADA"/>
      </a:accent4>
      <a:accent5>
        <a:srgbClr val="FFCAFF"/>
      </a:accent5>
      <a:accent6>
        <a:srgbClr val="E7E78A"/>
      </a:accent6>
      <a:hlink>
        <a:srgbClr val="FF3399"/>
      </a:hlink>
      <a:folHlink>
        <a:srgbClr val="FF9966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7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8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9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0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197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Салют</vt:lpstr>
      <vt:lpstr>Океан</vt:lpstr>
      <vt:lpstr>  Интеллектуальная викторина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Крымоведение </vt:lpstr>
      <vt:lpstr> слова (сущ. в  им.падеже, ед.ч.):</vt:lpstr>
      <vt:lpstr>      ПОЗДРАВЛЯЕМ победителя игры  «Знаешь ли ты Крым?»</vt:lpstr>
    </vt:vector>
  </TitlesOfParts>
  <Company>Неизвестная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</dc:title>
  <dc:creator>Неизвестный</dc:creator>
  <cp:lastModifiedBy>Admin</cp:lastModifiedBy>
  <cp:revision>123</cp:revision>
  <dcterms:created xsi:type="dcterms:W3CDTF">2004-04-29T07:56:50Z</dcterms:created>
  <dcterms:modified xsi:type="dcterms:W3CDTF">2015-01-27T11:29:46Z</dcterms:modified>
</cp:coreProperties>
</file>