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BFD48-4EEB-484D-B2B2-278CE9414E1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75EC53-6955-4002-9FB3-4A47765D7BA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dvignaroda.mil.ru/img/awards/award14-s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7464">
            <a:off x="6241039" y="1299934"/>
            <a:ext cx="2048250" cy="36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449211">
            <a:off x="5442966" y="4942967"/>
            <a:ext cx="242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Медаль «За отвагу»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3045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КРАВЧЕНКО   </a:t>
            </a:r>
          </a:p>
          <a:p>
            <a:r>
              <a:rPr lang="ru-RU" sz="3200" b="1" dirty="0" smtClean="0"/>
              <a:t>ИВАН   </a:t>
            </a:r>
          </a:p>
          <a:p>
            <a:r>
              <a:rPr lang="ru-RU" sz="3200" b="1" dirty="0" smtClean="0"/>
              <a:t>ПАВЛОВИЧ </a:t>
            </a:r>
            <a:endParaRPr lang="ru-RU" sz="32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714752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: ефрейтор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РККА с 1941 года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призыва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Федоровский РВК,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Ростовская обл.,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Федоровский р-н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№ записи: 26399807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1480"/>
            <a:ext cx="2602826" cy="35719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равч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80043" cy="464347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14282" y="5286388"/>
            <a:ext cx="8755117" cy="1390020"/>
            <a:chOff x="214282" y="5286388"/>
            <a:chExt cx="8755117" cy="1390020"/>
          </a:xfrm>
        </p:grpSpPr>
        <p:pic>
          <p:nvPicPr>
            <p:cNvPr id="5" name="Рисунок 4" descr="http://podvignaroda.mil.ru/img/stoneman2_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5429264"/>
              <a:ext cx="3226659" cy="1184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http://podvignaroda.mil.ru/img/Images/bannerLogo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5286388"/>
              <a:ext cx="564360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http://podvignaroda.mil.ru/img/Images/bannerBird2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01024" y="6000768"/>
              <a:ext cx="968375" cy="67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11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</cp:revision>
  <dcterms:created xsi:type="dcterms:W3CDTF">2015-02-04T17:02:47Z</dcterms:created>
  <dcterms:modified xsi:type="dcterms:W3CDTF">2015-02-04T17:26:49Z</dcterms:modified>
</cp:coreProperties>
</file>