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notesMasterIdLst>
    <p:notesMasterId r:id="rId12"/>
  </p:notesMasterIdLst>
  <p:sldIdLst>
    <p:sldId id="270" r:id="rId2"/>
    <p:sldId id="283" r:id="rId3"/>
    <p:sldId id="287" r:id="rId4"/>
    <p:sldId id="271" r:id="rId5"/>
    <p:sldId id="275" r:id="rId6"/>
    <p:sldId id="286" r:id="rId7"/>
    <p:sldId id="284" r:id="rId8"/>
    <p:sldId id="285" r:id="rId9"/>
    <p:sldId id="274" r:id="rId10"/>
    <p:sldId id="273" r:id="rId1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93" autoAdjust="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C54A717-C704-4F8A-A5B9-7FEB41B72D67}" type="datetimeFigureOut">
              <a:rPr lang="ru-RU"/>
              <a:pPr>
                <a:defRPr/>
              </a:pPr>
              <a:t>31.01.2015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21D6EF4-BEC3-46CA-BFDC-5AD39CA8A0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6D110F-D607-4340-A0C0-C6A0035487BE}" type="slidenum">
              <a:rPr lang="ru-RU" altLang="ru-RU"/>
              <a:pPr/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DD1B0EE-046A-4E9A-BCA4-453AEACCFCC5}" type="slidenum">
              <a:rPr lang="ru-RU" altLang="ru-RU"/>
              <a:pPr/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5F5F09-29CF-47B3-93CE-46D3AB1DE0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A391C-B88B-48DC-9DA6-928633D68E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8583EF-F7E0-4E1F-914F-C1C1C6B0C0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73534D-0733-4DFC-893F-97E1D95170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630470-858A-4AED-8D8C-9039271B44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7AE7B-F19D-4133-A073-4A695F7575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4A6055-45BE-4A12-A047-D4A4A7C5D2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8A184-6FE3-43EF-B505-3906498B92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319627-D91E-4A48-8D31-E4F5CE6E73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57A004-7B23-4121-A342-32BC21F4E5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9691FC-BD71-4B0E-9CF3-B7FFC0B52D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E0752F"/>
                </a:solidFill>
              </a:defRPr>
            </a:lvl1pPr>
          </a:lstStyle>
          <a:p>
            <a:pPr>
              <a:defRPr/>
            </a:pPr>
            <a:fld id="{187BE192-25E7-4F32-AF3E-7CB68D53F1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2" r:id="rId4"/>
    <p:sldLayoutId id="2147483958" r:id="rId5"/>
    <p:sldLayoutId id="2147483953" r:id="rId6"/>
    <p:sldLayoutId id="2147483959" r:id="rId7"/>
    <p:sldLayoutId id="2147483960" r:id="rId8"/>
    <p:sldLayoutId id="2147483961" r:id="rId9"/>
    <p:sldLayoutId id="2147483954" r:id="rId10"/>
    <p:sldLayoutId id="21474839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44624"/>
            <a:ext cx="9144000" cy="5400600"/>
          </a:xfrm>
          <a:prstGeom prst="rect">
            <a:avLst/>
          </a:prstGeom>
          <a:noFill/>
        </p:spPr>
        <p:txBody>
          <a:bodyPr wrap="none">
            <a:prstTxWarp prst="textButtonPour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ru-RU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ВЕЛИКАЯ  ПОБЕДА: </a:t>
            </a:r>
          </a:p>
          <a:p>
            <a:pPr algn="ctr" eaLnBrk="1" hangingPunct="1">
              <a:defRPr/>
            </a:pP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семейный альбом</a:t>
            </a:r>
          </a:p>
        </p:txBody>
      </p:sp>
      <p:sp>
        <p:nvSpPr>
          <p:cNvPr id="10243" name="TextBox 8"/>
          <p:cNvSpPr txBox="1">
            <a:spLocks noChangeArrowheads="1"/>
          </p:cNvSpPr>
          <p:nvPr/>
        </p:nvSpPr>
        <p:spPr bwMode="auto">
          <a:xfrm>
            <a:off x="5508625" y="5445125"/>
            <a:ext cx="3348038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>
                <a:latin typeface="Century" pitchFamily="18" charset="0"/>
              </a:rPr>
              <a:t>Работа ученицы  5 класса</a:t>
            </a:r>
          </a:p>
          <a:p>
            <a:pPr eaLnBrk="1" hangingPunct="1"/>
            <a:r>
              <a:rPr lang="ru-RU" altLang="ru-RU" b="1">
                <a:latin typeface="Century" pitchFamily="18" charset="0"/>
              </a:rPr>
              <a:t>ФЛЕЙШЕР  ВЕРОНИКИ</a:t>
            </a:r>
          </a:p>
          <a:p>
            <a:pPr eaLnBrk="1" hangingPunct="1"/>
            <a:r>
              <a:rPr lang="ru-RU" altLang="ru-RU" b="1">
                <a:latin typeface="Century" pitchFamily="18" charset="0"/>
              </a:rPr>
              <a:t>Руководитель</a:t>
            </a:r>
          </a:p>
          <a:p>
            <a:pPr eaLnBrk="1" hangingPunct="1"/>
            <a:r>
              <a:rPr lang="ru-RU" altLang="ru-RU" b="1">
                <a:latin typeface="Century" pitchFamily="18" charset="0"/>
              </a:rPr>
              <a:t>ВОЛКОВА Ольга Павловна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50825" y="5516563"/>
            <a:ext cx="4752975" cy="1201737"/>
          </a:xfrm>
          <a:prstGeom prst="rect">
            <a:avLst/>
          </a:prstGeom>
          <a:noFill/>
          <a:ln w="28575" cmpd="thinThick">
            <a:noFill/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>
                <a:latin typeface="Georgia" pitchFamily="18" charset="0"/>
              </a:rPr>
              <a:t> село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b="1">
                <a:latin typeface="Georgia" pitchFamily="18" charset="0"/>
              </a:rPr>
              <a:t>ЕФРЕМОВКА 2014 год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b="1">
                <a:latin typeface="Georgia" pitchFamily="18" charset="0"/>
              </a:rPr>
              <a:t>МБОУ Ефремовская  СОШ</a:t>
            </a:r>
          </a:p>
        </p:txBody>
      </p:sp>
      <p:pic>
        <p:nvPicPr>
          <p:cNvPr id="10245" name="Picture 3" descr="E:\1\2010-05-05\IMG_19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1916113"/>
            <a:ext cx="266382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323850" y="4221163"/>
            <a:ext cx="8629650" cy="23082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ru-RU" b="1" i="1" dirty="0">
                <a:latin typeface="Times New Roman" pitchFamily="18" charset="0"/>
              </a:rPr>
              <a:t>8 июня 1946 года…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ru-RU" b="1" i="1" dirty="0">
                <a:latin typeface="Times New Roman" pitchFamily="18" charset="0"/>
              </a:rPr>
              <a:t>Здравствуй Маруся. Шлю я тебе свой чистосердечный привет. Крепко жму твою правую руку и целую несколько раз и еще передаю привет маме Любе, Боре и Наде…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ru-RU" b="1" i="1" dirty="0">
                <a:latin typeface="Times New Roman" pitchFamily="18" charset="0"/>
              </a:rPr>
              <a:t>22 июня сажусь в эшелон и покидаю Дальний восток, в пути буду больше месяца… скучаю за родным краем. Жив здоров.                                             	            						С приветом И.Кравченко</a:t>
            </a:r>
          </a:p>
        </p:txBody>
      </p:sp>
      <p:pic>
        <p:nvPicPr>
          <p:cNvPr id="2" name="Picture 4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268288"/>
            <a:ext cx="5649913" cy="425132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79613" y="188913"/>
            <a:ext cx="6049962" cy="307975"/>
          </a:xfrm>
          <a:prstGeom prst="rect">
            <a:avLst/>
          </a:prstGeom>
          <a:noFill/>
          <a:ln w="28575" cmpd="thinThick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1400"/>
              <a:t>ВЕЛИКАЯ  ПОБЕДА:  семейный  альбом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5732463"/>
            <a:ext cx="91440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Century" pitchFamily="18" charset="0"/>
              </a:rPr>
              <a:t>УЧАСТНИК   ИСТОРИЧЕСКОГО   ПАРАДА  на  КРАСНОЙ ПЛОЩАДИ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Century" pitchFamily="18" charset="0"/>
              </a:rPr>
              <a:t>7 ноября 1941 года</a:t>
            </a:r>
          </a:p>
        </p:txBody>
      </p:sp>
      <p:pic>
        <p:nvPicPr>
          <p:cNvPr id="7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692150"/>
            <a:ext cx="3475038" cy="476885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179512" y="2276872"/>
            <a:ext cx="4824536" cy="3024188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accent3"/>
                </a:solidFill>
                <a:latin typeface="Times New Roman"/>
                <a:cs typeface="Times New Roman"/>
              </a:rPr>
              <a:t>КРАВЧЕНКО</a:t>
            </a:r>
          </a:p>
          <a:p>
            <a:pPr algn="ctr" eaLnBrk="1" hangingPunct="1">
              <a:defRPr/>
            </a:pPr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accent3"/>
                </a:solidFill>
                <a:latin typeface="Times New Roman"/>
                <a:cs typeface="Times New Roman"/>
              </a:rPr>
              <a:t>ИВАН </a:t>
            </a:r>
          </a:p>
          <a:p>
            <a:pPr algn="ctr" eaLnBrk="1" hangingPunct="1">
              <a:defRPr/>
            </a:pPr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accent3"/>
                </a:solidFill>
                <a:latin typeface="Times New Roman"/>
                <a:cs typeface="Times New Roman"/>
              </a:rPr>
              <a:t>ПАВЛОВИЧ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1344613"/>
            <a:ext cx="47625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79388" y="260350"/>
            <a:ext cx="4897437" cy="526097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2400" dirty="0">
                <a:latin typeface="Georgia" pitchFamily="18" charset="0"/>
              </a:rPr>
              <a:t>	23 июня 1941 года, на второй день войны, в числе первых  ушел на фронт. </a:t>
            </a:r>
          </a:p>
          <a:p>
            <a:pPr algn="just" eaLnBrk="1" hangingPunct="1">
              <a:defRPr/>
            </a:pPr>
            <a:r>
              <a:rPr lang="ru-RU" sz="2400" dirty="0">
                <a:latin typeface="Georgia" pitchFamily="18" charset="0"/>
              </a:rPr>
              <a:t>	7 ноября 1941 года был участником Парада на Красной площади в Москве. </a:t>
            </a:r>
          </a:p>
          <a:p>
            <a:pPr algn="just" eaLnBrk="1" hangingPunct="1">
              <a:defRPr/>
            </a:pPr>
            <a:r>
              <a:rPr lang="ru-RU" sz="2400" dirty="0">
                <a:latin typeface="Georgia" pitchFamily="18" charset="0"/>
              </a:rPr>
              <a:t>Вместе со своей полуторкой отправился  прямо  с парада - в бой.  </a:t>
            </a:r>
          </a:p>
          <a:p>
            <a:pPr algn="just" eaLnBrk="1" hangingPunct="1">
              <a:defRPr/>
            </a:pPr>
            <a:r>
              <a:rPr lang="ru-RU" sz="2400" dirty="0">
                <a:latin typeface="Georgia" pitchFamily="18" charset="0"/>
              </a:rPr>
              <a:t>	Ни один населенный пункт, не сдавался фашистам без боя. Все доставалось в жестоких сражениях и ценой больших потерь.  </a:t>
            </a:r>
            <a:endParaRPr lang="ru-RU" sz="1600" b="1" dirty="0">
              <a:latin typeface="Georgia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44500" y="177800"/>
            <a:ext cx="56276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altLang="ru-RU" sz="2800">
                <a:latin typeface="Georgia" pitchFamily="18" charset="0"/>
              </a:rPr>
              <a:t>        </a:t>
            </a:r>
          </a:p>
          <a:p>
            <a:pPr eaLnBrk="1" hangingPunct="1"/>
            <a:r>
              <a:rPr lang="ru-RU" altLang="ru-RU" sz="2800">
                <a:latin typeface="Georgia" pitchFamily="18" charset="0"/>
              </a:rPr>
              <a:t>	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66750" y="4768850"/>
            <a:ext cx="86995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 b="1" i="1">
                <a:latin typeface="Georgia" pitchFamily="18" charset="0"/>
              </a:rPr>
              <a:t>       </a:t>
            </a:r>
            <a:endParaRPr lang="ru-RU" altLang="ru-RU" sz="1600" i="1">
              <a:latin typeface="Georgia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95513" y="6381750"/>
            <a:ext cx="6049962" cy="307975"/>
          </a:xfrm>
          <a:prstGeom prst="rect">
            <a:avLst/>
          </a:prstGeom>
          <a:noFill/>
          <a:ln w="28575" cmpd="thinThick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1400"/>
              <a:t>ВЕЛИКАЯ  ПОБЕДА:  семейный  альбом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7" grpId="0"/>
      <p:bldP spid="8" grpId="0"/>
      <p:bldP spid="8" grpId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030288"/>
            <a:ext cx="733425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211638" y="260350"/>
            <a:ext cx="4706937" cy="50165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2400" dirty="0">
                <a:latin typeface="Georgia" pitchFamily="18" charset="0"/>
              </a:rPr>
              <a:t> Воевал Иван Павлович под командованием Малиновского в составе 623</a:t>
            </a:r>
            <a:r>
              <a:rPr lang="ru-RU" sz="3200" b="1" dirty="0">
                <a:latin typeface="Arial" charset="0"/>
              </a:rPr>
              <a:t> </a:t>
            </a:r>
            <a:r>
              <a:rPr lang="ru-RU" sz="2400" dirty="0">
                <a:latin typeface="Georgia" pitchFamily="18" charset="0"/>
              </a:rPr>
              <a:t>части шофером, с которой прошел не туристическим маршрутом: Ельня - Смоленск - Москва - Калинин – Кенигсберг - Дальний восток.</a:t>
            </a:r>
          </a:p>
          <a:p>
            <a:pPr algn="ctr" eaLnBrk="1" hangingPunct="1">
              <a:defRPr/>
            </a:pPr>
            <a:r>
              <a:rPr lang="ru-RU" sz="2400" b="1" dirty="0">
                <a:latin typeface="Georgia" pitchFamily="18" charset="0"/>
              </a:rPr>
              <a:t>Это не просто перечень, это сражения, битвы, ранения и контузии, гибель товарищей и, конечно радость Победы.</a:t>
            </a:r>
            <a:r>
              <a:rPr lang="ru-RU" sz="2400" b="1" i="1" dirty="0">
                <a:latin typeface="Georgia" pitchFamily="18" charset="0"/>
              </a:rPr>
              <a:t> </a:t>
            </a:r>
            <a:r>
              <a:rPr lang="ru-RU" sz="1600" b="1" dirty="0">
                <a:latin typeface="Georgia" pitchFamily="18" charset="0"/>
              </a:rPr>
              <a:t>                                   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44500" y="177800"/>
            <a:ext cx="56276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altLang="ru-RU" sz="2800">
                <a:latin typeface="Georgia" pitchFamily="18" charset="0"/>
              </a:rPr>
              <a:t>        </a:t>
            </a:r>
          </a:p>
          <a:p>
            <a:pPr eaLnBrk="1" hangingPunct="1"/>
            <a:r>
              <a:rPr lang="ru-RU" altLang="ru-RU" sz="2800">
                <a:latin typeface="Georgia" pitchFamily="18" charset="0"/>
              </a:rPr>
              <a:t>	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66750" y="4768850"/>
            <a:ext cx="86995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 b="1" i="1">
                <a:latin typeface="Georgia" pitchFamily="18" charset="0"/>
              </a:rPr>
              <a:t>       </a:t>
            </a:r>
            <a:endParaRPr lang="ru-RU" altLang="ru-RU" sz="1600" i="1">
              <a:latin typeface="Georgia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08175" y="6237288"/>
            <a:ext cx="6049963" cy="307975"/>
          </a:xfrm>
          <a:prstGeom prst="rect">
            <a:avLst/>
          </a:prstGeom>
          <a:noFill/>
          <a:ln w="28575" cmpd="thinThick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1400"/>
              <a:t>ВЕЛИКАЯ  ПОБЕДА:  семейный  альбом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7" grpId="0"/>
      <p:bldP spid="8" grpId="0"/>
      <p:bldP spid="8" grpId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79388" y="92075"/>
            <a:ext cx="7200900" cy="60007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2400" dirty="0">
                <a:latin typeface="Georgia" pitchFamily="18" charset="0"/>
              </a:rPr>
              <a:t>Воевал под Ленинградом, Бологое,  на Западном фронте. </a:t>
            </a:r>
          </a:p>
          <a:p>
            <a:pPr algn="just" eaLnBrk="1" hangingPunct="1">
              <a:defRPr/>
            </a:pPr>
            <a:r>
              <a:rPr lang="ru-RU" sz="2400" dirty="0">
                <a:latin typeface="Georgia" pitchFamily="18" charset="0"/>
              </a:rPr>
              <a:t> С 28 августа Иван Павлович участвовал в боях за Ельню, которая четырежды переходила из рук в руки. Испытал и тяжелые дни отступления.   Дважды видел Иван Павлович  историческое место - </a:t>
            </a:r>
            <a:r>
              <a:rPr lang="ru-RU" sz="2400" b="1" dirty="0">
                <a:latin typeface="Georgia" pitchFamily="18" charset="0"/>
              </a:rPr>
              <a:t>Бородино</a:t>
            </a:r>
            <a:r>
              <a:rPr lang="ru-RU" sz="2400" dirty="0">
                <a:latin typeface="Georgia" pitchFamily="18" charset="0"/>
              </a:rPr>
              <a:t>. </a:t>
            </a:r>
          </a:p>
          <a:p>
            <a:pPr algn="just" eaLnBrk="1" hangingPunct="1">
              <a:defRPr/>
            </a:pPr>
            <a:r>
              <a:rPr lang="ru-RU" sz="2400" dirty="0">
                <a:latin typeface="Georgia" pitchFamily="18" charset="0"/>
              </a:rPr>
              <a:t>	</a:t>
            </a:r>
          </a:p>
          <a:p>
            <a:pPr eaLnBrk="1" hangingPunct="1">
              <a:defRPr/>
            </a:pPr>
            <a:r>
              <a:rPr lang="ru-RU" sz="2400" b="1" i="1" dirty="0">
                <a:latin typeface="Georgia" pitchFamily="18" charset="0"/>
              </a:rPr>
              <a:t>….Бился за него Михаил Илларионович Кутузов и бились за него его потомки, сохранился памятник. Даже такой шквал огня и металла не коснулся памятника великой битвы и стоял он, как в назидание захватчикам, что и их ожидает участь полумиллионной армии Наполеона…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476375" y="6381750"/>
            <a:ext cx="6049963" cy="307975"/>
          </a:xfrm>
          <a:prstGeom prst="rect">
            <a:avLst/>
          </a:prstGeom>
          <a:noFill/>
          <a:ln w="28575" cmpd="thinThick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1400"/>
              <a:t>ВЕЛИКАЯ  ПОБЕДА:  семейный  альбом</a:t>
            </a:r>
          </a:p>
        </p:txBody>
      </p:sp>
      <p:pic>
        <p:nvPicPr>
          <p:cNvPr id="1434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1130300"/>
            <a:ext cx="173355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6300" y="85725"/>
            <a:ext cx="561975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79388" y="2265363"/>
            <a:ext cx="5184775" cy="35401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dirty="0">
                <a:latin typeface="Georgia" pitchFamily="18" charset="0"/>
              </a:rPr>
              <a:t>	6 мая 1945 года часть, где служил Иван Павлович, была направлена на  Дальневосточный фронт, в Японию.                                                                                      	Война для него закончилась разгромом Японии. </a:t>
            </a:r>
          </a:p>
          <a:p>
            <a:pPr algn="just" eaLnBrk="1" hangingPunct="1">
              <a:defRPr/>
            </a:pPr>
            <a:r>
              <a:rPr lang="ru-RU" sz="2400" dirty="0">
                <a:latin typeface="Georgia" pitchFamily="18" charset="0"/>
              </a:rPr>
              <a:t>	Только осенью 1946 года он увидел свою семью, свое село, близких и родных ему людей…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051050" y="6021388"/>
            <a:ext cx="6049963" cy="307975"/>
          </a:xfrm>
          <a:prstGeom prst="rect">
            <a:avLst/>
          </a:prstGeom>
          <a:noFill/>
          <a:ln w="28575" cmpd="thinThick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1400"/>
              <a:t>ВЕЛИКАЯ  ПОБЕДА:  семейный  альбом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3"/>
          <p:cNvSpPr>
            <a:spLocks noGrp="1" noChangeArrowheads="1"/>
          </p:cNvSpPr>
          <p:nvPr>
            <p:ph idx="1"/>
          </p:nvPr>
        </p:nvSpPr>
        <p:spPr>
          <a:xfrm>
            <a:off x="-769938" y="1219200"/>
            <a:ext cx="5400676" cy="3698875"/>
          </a:xfrm>
        </p:spPr>
        <p:txBody>
          <a:bodyPr>
            <a:spAutoFit/>
          </a:bodyPr>
          <a:lstStyle/>
          <a:p>
            <a:pPr marL="914400" lvl="2" indent="0" eaLnBrk="1" hangingPunct="1">
              <a:buFont typeface="Wingdings 2" pitchFamily="18" charset="2"/>
              <a:buNone/>
            </a:pPr>
            <a:r>
              <a:rPr lang="ru-RU" sz="20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 время подготовки презентации я много  узнала о своем прадедушке, о его героическом прошлом. Да, он был героем, столько всего испытал во время войны! Я никогда не думала,  что дедушка моего папы, с таким добрым лицом на фотографии и - герой. Он не был дома целых 5 лет, не видел жену, детей. Он защищал нашу Родину, благодаря ему у нас мирное голубое небо над головой.</a:t>
            </a:r>
          </a:p>
          <a:p>
            <a:pPr marL="914400" lvl="2" indent="0" eaLnBrk="1" hangingPunct="1">
              <a:buFont typeface="Wingdings 2" pitchFamily="18" charset="2"/>
              <a:buNone/>
            </a:pPr>
            <a:r>
              <a:rPr lang="ru-RU" sz="12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smtClean="0">
              <a:latin typeface="Georgia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27088" y="296863"/>
            <a:ext cx="7416800" cy="307975"/>
          </a:xfrm>
          <a:prstGeom prst="rect">
            <a:avLst/>
          </a:prstGeom>
          <a:noFill/>
          <a:ln w="28575" cmpd="thinThick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1400"/>
              <a:t>ВЕЛИКАЯ  ПОБЕДА:  семейный  альбом</a:t>
            </a:r>
          </a:p>
        </p:txBody>
      </p:sp>
      <p:pic>
        <p:nvPicPr>
          <p:cNvPr id="1638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5025" y="1104900"/>
            <a:ext cx="4381500" cy="334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Прямоугольник 2"/>
          <p:cNvSpPr>
            <a:spLocks noChangeArrowheads="1"/>
          </p:cNvSpPr>
          <p:nvPr/>
        </p:nvSpPr>
        <p:spPr bwMode="auto">
          <a:xfrm>
            <a:off x="611188" y="4921250"/>
            <a:ext cx="8053387" cy="13239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eaLnBrk="1" hangingPunct="1"/>
            <a:r>
              <a:rPr lang="ru-RU" sz="2000" i="1">
                <a:latin typeface="Times New Roman" pitchFamily="18" charset="0"/>
                <a:cs typeface="Times New Roman" pitchFamily="18" charset="0"/>
              </a:rPr>
              <a:t>Я горжусь своим дедом и хочу, чтобы через мою презентацию о нем узнали мои сверстники. Желаю всем нам, всем людям планеты Земля не знать того, что пережил и испытал мой дед, 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Кравченко Иван Павлович.</a:t>
            </a:r>
            <a:endParaRPr lang="ru-RU" sz="1600" b="1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19250" y="260350"/>
            <a:ext cx="6049963" cy="307975"/>
          </a:xfrm>
          <a:prstGeom prst="rect">
            <a:avLst/>
          </a:prstGeom>
          <a:noFill/>
          <a:ln w="28575" cmpd="thinThick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1400"/>
              <a:t>ВЕЛИКАЯ  ПОБЕДА:  семейный  альбом</a:t>
            </a:r>
          </a:p>
        </p:txBody>
      </p:sp>
      <p:pic>
        <p:nvPicPr>
          <p:cNvPr id="1741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836613"/>
            <a:ext cx="8208963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91688">
            <a:off x="811213" y="2201863"/>
            <a:ext cx="72517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403350" y="2565400"/>
            <a:ext cx="73914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800" i="1">
                <a:latin typeface="Georgia" pitchFamily="18" charset="0"/>
              </a:rPr>
              <a:t>Письмо с фронта…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800" i="1">
                <a:latin typeface="Georgia" pitchFamily="18" charset="0"/>
              </a:rPr>
              <a:t>Долгожданный треугольник…</a:t>
            </a: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88913"/>
            <a:ext cx="5151437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385</TotalTime>
  <Words>363</Words>
  <Application>Microsoft Office PowerPoint</Application>
  <PresentationFormat>Экран (4:3)</PresentationFormat>
  <Paragraphs>50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 Black</vt:lpstr>
      <vt:lpstr>Arial</vt:lpstr>
      <vt:lpstr>Franklin Gothic Medium</vt:lpstr>
      <vt:lpstr>Franklin Gothic Book</vt:lpstr>
      <vt:lpstr>Wingdings 2</vt:lpstr>
      <vt:lpstr>Calibri</vt:lpstr>
      <vt:lpstr>Century</vt:lpstr>
      <vt:lpstr>Georgia</vt:lpstr>
      <vt:lpstr>Times New Roman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Ефремовская средняя 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</dc:creator>
  <cp:lastModifiedBy>Windows User</cp:lastModifiedBy>
  <cp:revision>29</cp:revision>
  <dcterms:created xsi:type="dcterms:W3CDTF">2006-11-13T13:51:09Z</dcterms:created>
  <dcterms:modified xsi:type="dcterms:W3CDTF">2015-01-31T07:14:26Z</dcterms:modified>
</cp:coreProperties>
</file>