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6" r:id="rId3"/>
    <p:sldId id="327" r:id="rId4"/>
    <p:sldId id="325" r:id="rId5"/>
    <p:sldId id="316" r:id="rId6"/>
    <p:sldId id="262" r:id="rId7"/>
    <p:sldId id="265" r:id="rId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66"/>
    <a:srgbClr val="FF3300"/>
    <a:srgbClr val="FF0000"/>
    <a:srgbClr val="FF6600"/>
    <a:srgbClr val="000099"/>
    <a:srgbClr val="CC0404"/>
    <a:srgbClr val="800000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E0D74-1B58-4556-8255-B868980FBD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9079">
    <p:split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B3555-A335-4C60-AF2C-807259F74B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9079">
    <p:split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FE53C-2360-4B92-BE72-2E9B38F782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9079">
    <p:split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7843A-FB59-4604-B4DE-D0FEEDFFCB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9079">
    <p:split dir="in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BE44C-870C-4F08-834A-533685E044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9079">
    <p:split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097B8-3B93-43EB-9DA4-EF5965799C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9079">
    <p:split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5A8DF-C7CD-446D-90D0-B519F4FBBC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9079">
    <p:split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6921C-A966-4A43-89F0-30AAB8BD7A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9079">
    <p:split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EDA54-866E-4C5F-B819-282D56FC21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9079">
    <p:split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D6F21-FC71-4EC4-9C95-7193B1B19F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9079">
    <p:split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37ED3-F425-47D2-A6D2-5563B01A21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9079">
    <p:split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33BEC-82E6-45CB-99C6-76CC01C12B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9079">
    <p:split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94DA7-E4CA-4AF8-8052-3446F5FA17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9079">
    <p:split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email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14E5951-4826-4E1F-AECE-E74DCCA284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 advClick="0" advTm="9079">
    <p:split dir="in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3933825"/>
            <a:ext cx="7380287" cy="2087563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dirty="0" smtClean="0">
                <a:solidFill>
                  <a:srgbClr val="FF6600"/>
                </a:solidFill>
                <a:latin typeface="Times New Roman" pitchFamily="18" charset="0"/>
              </a:rPr>
              <a:t>МОСТАЙ   КӘРИМ:</a:t>
            </a:r>
            <a:r>
              <a:rPr lang="ru-RU" sz="5400" b="1" dirty="0" smtClean="0">
                <a:latin typeface="Times New Roman" pitchFamily="18" charset="0"/>
              </a:rPr>
              <a:t/>
            </a:r>
            <a:br>
              <a:rPr lang="ru-RU" sz="5400" b="1" dirty="0" smtClean="0">
                <a:latin typeface="Times New Roman" pitchFamily="18" charset="0"/>
              </a:rPr>
            </a:br>
            <a:r>
              <a:rPr lang="ru-RU" sz="6600" b="1" dirty="0" smtClean="0">
                <a:solidFill>
                  <a:srgbClr val="C00000"/>
                </a:solidFill>
                <a:latin typeface="Times New Roman" pitchFamily="18" charset="0"/>
              </a:rPr>
              <a:t>1919 — 2005</a:t>
            </a:r>
            <a:endParaRPr lang="ru-RU" sz="5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m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2376264" cy="33420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 dir="cw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F:\User\Desktop\0a18ef0e4f7d16281adba0a99d4d714e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6532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03313"/>
          </a:xfrm>
        </p:spPr>
        <p:txBody>
          <a:bodyPr/>
          <a:lstStyle/>
          <a:p>
            <a:pPr>
              <a:defRPr/>
            </a:pPr>
            <a:r>
              <a:rPr lang="ba-RU" dirty="0" smtClean="0">
                <a:solidFill>
                  <a:srgbClr val="800000"/>
                </a:solidFill>
              </a:rPr>
              <a:t>Ҡоштар осорам</a:t>
            </a:r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3076" name="TextBox 7"/>
          <p:cNvSpPr txBox="1">
            <a:spLocks noChangeArrowheads="1"/>
          </p:cNvSpPr>
          <p:nvPr/>
        </p:nvSpPr>
        <p:spPr bwMode="auto">
          <a:xfrm>
            <a:off x="468313" y="1412875"/>
            <a:ext cx="648017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a-RU" sz="2800" b="1" i="1">
                <a:solidFill>
                  <a:srgbClr val="000066"/>
                </a:solidFill>
              </a:rPr>
              <a:t>Ваҡ мәшәҡәт, ығы-зығы тамам,</a:t>
            </a:r>
          </a:p>
          <a:p>
            <a:r>
              <a:rPr lang="ba-RU" sz="2800" b="1" i="1">
                <a:solidFill>
                  <a:srgbClr val="000066"/>
                </a:solidFill>
              </a:rPr>
              <a:t>Бар эшемдең сыҡтым осона.</a:t>
            </a:r>
          </a:p>
          <a:p>
            <a:r>
              <a:rPr lang="ba-RU" sz="2800" b="1" i="1">
                <a:solidFill>
                  <a:srgbClr val="000066"/>
                </a:solidFill>
              </a:rPr>
              <a:t>Шуға курә бөгөн таңдан алып</a:t>
            </a:r>
          </a:p>
          <a:p>
            <a:r>
              <a:rPr lang="ba-RU" sz="2800" b="1" i="1">
                <a:solidFill>
                  <a:srgbClr val="000066"/>
                </a:solidFill>
              </a:rPr>
              <a:t>Күкрәгемдән ҡоштар осорам</a:t>
            </a:r>
            <a:endParaRPr lang="ru-RU" sz="2800" b="1" i="1">
              <a:solidFill>
                <a:srgbClr val="000066"/>
              </a:solidFill>
            </a:endParaRPr>
          </a:p>
        </p:txBody>
      </p:sp>
      <p:sp>
        <p:nvSpPr>
          <p:cNvPr id="3077" name="TextBox 8"/>
          <p:cNvSpPr txBox="1">
            <a:spLocks noChangeArrowheads="1"/>
          </p:cNvSpPr>
          <p:nvPr/>
        </p:nvSpPr>
        <p:spPr bwMode="auto">
          <a:xfrm>
            <a:off x="323850" y="3933825"/>
            <a:ext cx="6786563" cy="181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a-RU" sz="2800" b="1" i="1">
                <a:solidFill>
                  <a:srgbClr val="FF0000"/>
                </a:solidFill>
              </a:rPr>
              <a:t>Все завершил закончил с мелочами</a:t>
            </a:r>
          </a:p>
          <a:p>
            <a:r>
              <a:rPr lang="ba-RU" sz="2800" b="1" i="1">
                <a:solidFill>
                  <a:srgbClr val="FF0000"/>
                </a:solidFill>
              </a:rPr>
              <a:t>И суета осталась позади...</a:t>
            </a:r>
          </a:p>
          <a:p>
            <a:r>
              <a:rPr lang="ba-RU" sz="2800" b="1" i="1">
                <a:solidFill>
                  <a:srgbClr val="FF0000"/>
                </a:solidFill>
              </a:rPr>
              <a:t>И вот сейчас с расветными лучами</a:t>
            </a:r>
          </a:p>
          <a:p>
            <a:r>
              <a:rPr lang="ba-RU" sz="2800" b="1" i="1">
                <a:solidFill>
                  <a:srgbClr val="FF0000"/>
                </a:solidFill>
              </a:rPr>
              <a:t>Птиц выпускаю из своей груди </a:t>
            </a:r>
            <a:endParaRPr lang="ru-RU" sz="2800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 advClick="0" advTm="9079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5" name="Picture 5" descr="F:\User\Desktop\wallpaper-293817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850" y="549275"/>
            <a:ext cx="8229600" cy="2687638"/>
          </a:xfrm>
        </p:spPr>
        <p:txBody>
          <a:bodyPr/>
          <a:lstStyle/>
          <a:p>
            <a:pPr>
              <a:defRPr/>
            </a:pPr>
            <a:r>
              <a:rPr lang="ba-RU" sz="3600" i="1" dirty="0" smtClean="0">
                <a:solidFill>
                  <a:schemeClr val="tx2">
                    <a:lumMod val="50000"/>
                  </a:schemeClr>
                </a:solidFill>
              </a:rPr>
              <a:t>Аҡлыҡ, хаклыҡ, өсөн көрәшселәр</a:t>
            </a:r>
            <a:br>
              <a:rPr lang="ba-RU" sz="3600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ba-RU" sz="3600" i="1" dirty="0" smtClean="0">
                <a:solidFill>
                  <a:schemeClr val="tx2">
                    <a:lumMod val="50000"/>
                  </a:schemeClr>
                </a:solidFill>
              </a:rPr>
              <a:t>Тәү бүләгем һеҙгә, ҡарағыҙ</a:t>
            </a:r>
            <a:r>
              <a:rPr lang="ru-RU" sz="3600" i="1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  <a:r>
              <a:rPr lang="ba-RU" sz="3600" i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ba-RU" sz="3600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ba-RU" sz="3600" i="1" dirty="0" smtClean="0">
                <a:solidFill>
                  <a:schemeClr val="tx2">
                    <a:lumMod val="50000"/>
                  </a:schemeClr>
                </a:solidFill>
              </a:rPr>
              <a:t>Ҡанаттарын ғорур ҡаға – ҡаға,</a:t>
            </a:r>
            <a:br>
              <a:rPr lang="ba-RU" sz="3600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ba-RU" sz="3600" i="1" dirty="0" smtClean="0">
                <a:solidFill>
                  <a:schemeClr val="tx2">
                    <a:lumMod val="50000"/>
                  </a:schemeClr>
                </a:solidFill>
              </a:rPr>
              <a:t>Кутәрелде куккә ҡарағош</a:t>
            </a:r>
            <a:r>
              <a:rPr lang="ba-RU" sz="4000" dirty="0" smtClean="0"/>
              <a:t/>
            </a:r>
            <a:br>
              <a:rPr lang="ba-RU" sz="4000" dirty="0" smtClean="0"/>
            </a:br>
            <a:r>
              <a:rPr lang="ba-RU" sz="4000" dirty="0" smtClean="0"/>
              <a:t/>
            </a:r>
            <a:br>
              <a:rPr lang="ba-RU" sz="4000" dirty="0" smtClean="0"/>
            </a:br>
            <a:endParaRPr lang="ru-RU" sz="4000" dirty="0"/>
          </a:p>
        </p:txBody>
      </p:sp>
      <p:sp>
        <p:nvSpPr>
          <p:cNvPr id="4100" name="TextBox 6"/>
          <p:cNvSpPr txBox="1">
            <a:spLocks noChangeArrowheads="1"/>
          </p:cNvSpPr>
          <p:nvPr/>
        </p:nvSpPr>
        <p:spPr bwMode="auto">
          <a:xfrm>
            <a:off x="1116013" y="4724400"/>
            <a:ext cx="781526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ba-RU" sz="2800" b="1" i="1">
                <a:solidFill>
                  <a:srgbClr val="FF0000"/>
                </a:solidFill>
              </a:rPr>
              <a:t>Идущие на бой во имя чести</a:t>
            </a:r>
            <a:r>
              <a:rPr lang="ru-RU" sz="2800" b="1" i="1">
                <a:solidFill>
                  <a:srgbClr val="FF0000"/>
                </a:solidFill>
              </a:rPr>
              <a:t>!</a:t>
            </a:r>
          </a:p>
          <a:p>
            <a:pPr algn="r"/>
            <a:r>
              <a:rPr lang="ru-RU" sz="2800" b="1" i="1">
                <a:solidFill>
                  <a:srgbClr val="FF0000"/>
                </a:solidFill>
              </a:rPr>
              <a:t>Вам – первый дар, всем прочим не в укор:</a:t>
            </a:r>
          </a:p>
          <a:p>
            <a:pPr algn="r"/>
            <a:r>
              <a:rPr lang="ru-RU" sz="2800" b="1" i="1">
                <a:solidFill>
                  <a:srgbClr val="FF0000"/>
                </a:solidFill>
              </a:rPr>
              <a:t>Для вас, взгляните дальнем поднебесье</a:t>
            </a:r>
          </a:p>
          <a:p>
            <a:pPr algn="r"/>
            <a:r>
              <a:rPr lang="ru-RU" sz="2800" b="1" i="1">
                <a:solidFill>
                  <a:srgbClr val="FF0000"/>
                </a:solidFill>
              </a:rPr>
              <a:t>Орел могучий крылья распростер</a:t>
            </a:r>
            <a:endParaRPr lang="ba-RU" sz="2800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 advClick="0" advTm="9079"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6" name="Picture 8" descr="F:\User\Desktop\put-k-svobode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099" name="Text Box 3"/>
          <p:cNvSpPr>
            <a:spLocks noChangeArrowheads="1"/>
          </p:cNvSpPr>
          <p:nvPr>
            <p:ph type="body" sz="half" idx="4294967295"/>
          </p:nvPr>
        </p:nvSpPr>
        <p:spPr>
          <a:xfrm>
            <a:off x="1403350" y="4437063"/>
            <a:ext cx="7272338" cy="2198687"/>
          </a:xfrm>
          <a:noFill/>
        </p:spPr>
        <p:txBody>
          <a:bodyPr/>
          <a:lstStyle/>
          <a:p>
            <a:pPr algn="r">
              <a:buFont typeface="Wingdings" pitchFamily="2" charset="2"/>
              <a:buNone/>
            </a:pPr>
            <a:r>
              <a:rPr lang="ru-RU" sz="2400" b="1" i="1" smtClean="0">
                <a:effectLst/>
              </a:rPr>
              <a:t>Те, кто в пути! Вам – бодрым и усталым – </a:t>
            </a:r>
          </a:p>
          <a:p>
            <a:pPr algn="r">
              <a:buFont typeface="Wingdings" pitchFamily="2" charset="2"/>
              <a:buNone/>
            </a:pPr>
            <a:r>
              <a:rPr lang="ru-RU" sz="2400" b="1" i="1" smtClean="0">
                <a:effectLst/>
              </a:rPr>
              <a:t>Шлю журавля сквозь ветер в ранний час…</a:t>
            </a:r>
          </a:p>
          <a:p>
            <a:pPr algn="r">
              <a:buFont typeface="Wingdings" pitchFamily="2" charset="2"/>
              <a:buNone/>
            </a:pPr>
            <a:r>
              <a:rPr lang="ru-RU" sz="2400" b="1" i="1" smtClean="0">
                <a:effectLst/>
              </a:rPr>
              <a:t>Кукушка чтобы долго куковала,</a:t>
            </a:r>
          </a:p>
          <a:p>
            <a:pPr algn="r">
              <a:buFont typeface="Wingdings" pitchFamily="2" charset="2"/>
              <a:buNone/>
            </a:pPr>
            <a:r>
              <a:rPr lang="ru-RU" sz="2400" b="1" i="1" smtClean="0">
                <a:effectLst/>
              </a:rPr>
              <a:t>Больные выпускаю я для вас </a:t>
            </a:r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0" y="188913"/>
            <a:ext cx="6553200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FF0000"/>
                </a:solidFill>
              </a:rPr>
              <a:t>Юлда</a:t>
            </a:r>
            <a:r>
              <a:rPr lang="ba-RU" sz="2800">
                <a:solidFill>
                  <a:srgbClr val="FF0000"/>
                </a:solidFill>
              </a:rPr>
              <a:t>ғылар! Һеҙгә ебәрәмен</a:t>
            </a:r>
          </a:p>
          <a:p>
            <a:r>
              <a:rPr lang="ba-RU" sz="2800">
                <a:solidFill>
                  <a:srgbClr val="FF0000"/>
                </a:solidFill>
              </a:rPr>
              <a:t>Ел – дауылдар үтер торнаны.</a:t>
            </a:r>
          </a:p>
          <a:p>
            <a:r>
              <a:rPr lang="ba-RU" sz="2800">
                <a:solidFill>
                  <a:srgbClr val="FF0000"/>
                </a:solidFill>
              </a:rPr>
              <a:t>Сирлеләрем, кәкук  осорам һеҙгә – </a:t>
            </a:r>
          </a:p>
          <a:p>
            <a:r>
              <a:rPr lang="ba-RU" sz="2800">
                <a:solidFill>
                  <a:srgbClr val="FF0000"/>
                </a:solidFill>
              </a:rPr>
              <a:t>Оҙаҡ – оҙаҡ саҡыра торғанын</a:t>
            </a:r>
          </a:p>
          <a:p>
            <a:r>
              <a:rPr lang="ba-RU">
                <a:solidFill>
                  <a:srgbClr val="002060"/>
                </a:solidFill>
              </a:rPr>
              <a:t> </a:t>
            </a:r>
            <a:endParaRPr lang="ru-RU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 advClick="0" advTm="9079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28600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94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85813" y="642938"/>
            <a:ext cx="642143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a-RU" sz="2800" b="1" i="1">
                <a:solidFill>
                  <a:schemeClr val="bg2"/>
                </a:solidFill>
              </a:rPr>
              <a:t>Сығып осто ярһыу  бер һандуғас,</a:t>
            </a:r>
          </a:p>
          <a:p>
            <a:r>
              <a:rPr lang="ba-RU" sz="2800" b="1" i="1">
                <a:solidFill>
                  <a:schemeClr val="bg2"/>
                </a:solidFill>
              </a:rPr>
              <a:t>Ғашиҡтарым, һеҙҙең өлөшкә,</a:t>
            </a:r>
          </a:p>
          <a:p>
            <a:r>
              <a:rPr lang="ba-RU" sz="2800" b="1" i="1">
                <a:solidFill>
                  <a:schemeClr val="bg2"/>
                </a:solidFill>
              </a:rPr>
              <a:t>Көткәндәргә – аҡ күгәрсен килер,</a:t>
            </a:r>
          </a:p>
          <a:p>
            <a:r>
              <a:rPr lang="ba-RU" sz="2800" b="1" i="1">
                <a:solidFill>
                  <a:schemeClr val="bg2"/>
                </a:solidFill>
              </a:rPr>
              <a:t>Яңы өмөт өҫтәп өмөткә</a:t>
            </a:r>
            <a:endParaRPr lang="ru-RU" sz="2800" b="1" i="1">
              <a:solidFill>
                <a:schemeClr val="bg2"/>
              </a:solidFill>
            </a:endParaRPr>
          </a:p>
        </p:txBody>
      </p:sp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1619250" y="5084763"/>
            <a:ext cx="6985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ba-RU" sz="2400" b="1" i="1">
                <a:solidFill>
                  <a:srgbClr val="FF0000"/>
                </a:solidFill>
              </a:rPr>
              <a:t>Влюбленные! Вам соловей, неистов,</a:t>
            </a:r>
          </a:p>
          <a:p>
            <a:pPr algn="r"/>
            <a:r>
              <a:rPr lang="ba-RU" sz="2400" b="1" i="1">
                <a:solidFill>
                  <a:srgbClr val="FF0000"/>
                </a:solidFill>
              </a:rPr>
              <a:t>Рванулся – петь все ночи напролет </a:t>
            </a:r>
          </a:p>
          <a:p>
            <a:pPr algn="r"/>
            <a:r>
              <a:rPr lang="ba-RU" sz="2400" b="1" i="1">
                <a:solidFill>
                  <a:srgbClr val="FF0000"/>
                </a:solidFill>
              </a:rPr>
              <a:t>Томящиеся врозь</a:t>
            </a:r>
            <a:r>
              <a:rPr lang="ru-RU" sz="2400" b="1" i="1">
                <a:solidFill>
                  <a:srgbClr val="FF0000"/>
                </a:solidFill>
              </a:rPr>
              <a:t>! Вам голубь чистый</a:t>
            </a:r>
          </a:p>
          <a:p>
            <a:pPr algn="r"/>
            <a:r>
              <a:rPr lang="ru-RU" sz="2400" b="1" i="1">
                <a:solidFill>
                  <a:srgbClr val="FF0000"/>
                </a:solidFill>
              </a:rPr>
              <a:t>К надеждам старым новые несет</a:t>
            </a:r>
          </a:p>
        </p:txBody>
      </p:sp>
      <p:pic>
        <p:nvPicPr>
          <p:cNvPr id="6150" name="Picture 6" descr="F:\User\Desktop\susse_Nachtigall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83760" y="0"/>
            <a:ext cx="2160240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51" name="Picture 7" descr="F:\User\Desktop\1267561406_255408-00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4399904"/>
            <a:ext cx="1979712" cy="24580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 advClick="0" advTm="9079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1800225" y="188913"/>
            <a:ext cx="7343775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i="1">
                <a:solidFill>
                  <a:srgbClr val="FF0000"/>
                </a:solidFill>
                <a:latin typeface="Sylfaen" pitchFamily="18" charset="0"/>
              </a:rPr>
              <a:t>Хыялыйҙар, сая  һәм  йыуаштар!</a:t>
            </a:r>
            <a:endParaRPr lang="ba-RU" sz="3200" b="1" i="1">
              <a:solidFill>
                <a:srgbClr val="FF0000"/>
              </a:solidFill>
              <a:latin typeface="Sylfaen" pitchFamily="18" charset="0"/>
            </a:endParaRPr>
          </a:p>
          <a:p>
            <a:pPr algn="ctr"/>
            <a:r>
              <a:rPr lang="ba-RU" sz="3200" b="1" i="1">
                <a:solidFill>
                  <a:srgbClr val="FF0000"/>
                </a:solidFill>
                <a:latin typeface="Sylfaen" pitchFamily="18" charset="0"/>
              </a:rPr>
              <a:t>Һәммәге ҙгә</a:t>
            </a:r>
            <a:r>
              <a:rPr lang="ru-RU" sz="3200" b="1" i="1">
                <a:solidFill>
                  <a:srgbClr val="FF0000"/>
                </a:solidFill>
                <a:latin typeface="Sylfaen" pitchFamily="18" charset="0"/>
              </a:rPr>
              <a:t> тейер  ҡошом бар.</a:t>
            </a:r>
          </a:p>
          <a:p>
            <a:pPr algn="ctr"/>
            <a:r>
              <a:rPr lang="ba-RU" sz="3200" b="1" i="1">
                <a:solidFill>
                  <a:srgbClr val="FF0000"/>
                </a:solidFill>
                <a:latin typeface="Sylfaen" pitchFamily="18" charset="0"/>
              </a:rPr>
              <a:t>Ғәмһеҙҙәргә генә һис нәмә юҡ – </a:t>
            </a:r>
          </a:p>
          <a:p>
            <a:pPr algn="ctr"/>
            <a:r>
              <a:rPr lang="ba-RU" sz="3200" b="1" i="1">
                <a:solidFill>
                  <a:srgbClr val="FF0000"/>
                </a:solidFill>
                <a:latin typeface="Sylfaen" pitchFamily="18" charset="0"/>
              </a:rPr>
              <a:t>Әйҙә улар  ҡошһо ҙ торһондар. </a:t>
            </a:r>
            <a:endParaRPr lang="ru-RU" sz="3200" b="1" i="1">
              <a:solidFill>
                <a:srgbClr val="FF0000"/>
              </a:solidFill>
              <a:latin typeface="Sylfaen" pitchFamily="18" charset="0"/>
            </a:endParaRPr>
          </a:p>
        </p:txBody>
      </p:sp>
      <p:sp>
        <p:nvSpPr>
          <p:cNvPr id="7171" name="TextBox 5"/>
          <p:cNvSpPr txBox="1">
            <a:spLocks noChangeArrowheads="1"/>
          </p:cNvSpPr>
          <p:nvPr/>
        </p:nvSpPr>
        <p:spPr bwMode="auto">
          <a:xfrm>
            <a:off x="468313" y="3860800"/>
            <a:ext cx="7148512" cy="209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ba-RU" sz="2800" i="1"/>
              <a:t>Отчаянных</a:t>
            </a:r>
            <a:r>
              <a:rPr lang="ru-RU" sz="2800" i="1"/>
              <a:t>, и робких, и недужных – </a:t>
            </a:r>
          </a:p>
          <a:p>
            <a:pPr algn="r"/>
            <a:r>
              <a:rPr lang="ru-RU" sz="2800" i="1"/>
              <a:t>Всех одарю я, всех вас птицы ждут…</a:t>
            </a:r>
          </a:p>
          <a:p>
            <a:pPr algn="r"/>
            <a:r>
              <a:rPr lang="ru-RU" sz="2800" i="1"/>
              <a:t>Нет только ничего для равнодушных,</a:t>
            </a:r>
          </a:p>
          <a:p>
            <a:pPr algn="r"/>
            <a:r>
              <a:rPr lang="ru-RU" sz="2800" i="1"/>
              <a:t>Пускай без птиц – как знают, как живут</a:t>
            </a:r>
          </a:p>
          <a:p>
            <a:pPr algn="r"/>
            <a:endParaRPr lang="ru-RU"/>
          </a:p>
        </p:txBody>
      </p:sp>
    </p:spTree>
  </p:cSld>
  <p:clrMapOvr>
    <a:masterClrMapping/>
  </p:clrMapOvr>
  <p:transition spd="med" advClick="0" advTm="9079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140200" y="3860800"/>
            <a:ext cx="4557713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endParaRPr lang="ru-RU" sz="4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_Helver(05%) Bashkir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323850" y="3500438"/>
            <a:ext cx="7786688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endParaRPr lang="ru-RU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_Helver(05%) Bashkir" pitchFamily="34" charset="0"/>
            </a:endParaRPr>
          </a:p>
          <a:p>
            <a:pPr eaLnBrk="1" hangingPunct="1">
              <a:defRPr/>
            </a:pPr>
            <a:r>
              <a:rPr lang="ru-RU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_Helver(05%) Bashkir" pitchFamily="34" charset="0"/>
              </a:rPr>
              <a:t/>
            </a:r>
            <a:br>
              <a:rPr lang="ru-RU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_Helver(05%) Bashkir" pitchFamily="34" charset="0"/>
              </a:rPr>
            </a:br>
            <a:r>
              <a:rPr lang="ru-RU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_Helver(05%) Bashkir" pitchFamily="34" charset="0"/>
              </a:rPr>
              <a:t>Все завершил. Покончил с мелочами,</a:t>
            </a:r>
          </a:p>
          <a:p>
            <a:pPr eaLnBrk="1" hangingPunct="1">
              <a:defRPr/>
            </a:pPr>
            <a:r>
              <a:rPr lang="ru-RU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_Helver(05%) Bashkir" pitchFamily="34" charset="0"/>
              </a:rPr>
              <a:t>И суета осталась позади…</a:t>
            </a:r>
            <a:br>
              <a:rPr lang="ru-RU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_Helver(05%) Bashkir" pitchFamily="34" charset="0"/>
              </a:rPr>
            </a:br>
            <a:r>
              <a:rPr lang="ru-RU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_Helver(05%) Bashkir" pitchFamily="34" charset="0"/>
              </a:rPr>
              <a:t>И вот сейчас с рассветными лучами</a:t>
            </a:r>
            <a:br>
              <a:rPr lang="ru-RU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_Helver(05%) Bashkir" pitchFamily="34" charset="0"/>
              </a:rPr>
            </a:br>
            <a:r>
              <a:rPr lang="ru-RU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_Helver(05%) Bashkir" pitchFamily="34" charset="0"/>
              </a:rPr>
              <a:t>Птиц выпускаю из своей груди.</a:t>
            </a:r>
          </a:p>
          <a:p>
            <a:pPr eaLnBrk="1" hangingPunct="1">
              <a:defRPr/>
            </a:pPr>
            <a:r>
              <a:rPr lang="ru-RU" sz="28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_Helver(05%) Bashkir" pitchFamily="34" charset="0"/>
              </a:rPr>
              <a:t>                                          «Птиц выпускаю…»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323850" y="115888"/>
            <a:ext cx="77406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endParaRPr lang="ru-RU" sz="4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2484438" y="333375"/>
            <a:ext cx="6480175" cy="181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a-RU" sz="2800" b="1" i="1">
                <a:solidFill>
                  <a:srgbClr val="FF0000"/>
                </a:solidFill>
              </a:rPr>
              <a:t>Ваҡ мәшәҡәт, ығы-зығы тамам,</a:t>
            </a:r>
          </a:p>
          <a:p>
            <a:r>
              <a:rPr lang="ba-RU" sz="2800" b="1" i="1">
                <a:solidFill>
                  <a:srgbClr val="FF0000"/>
                </a:solidFill>
              </a:rPr>
              <a:t>Бар эшемдең сыҡтым осона.</a:t>
            </a:r>
          </a:p>
          <a:p>
            <a:r>
              <a:rPr lang="ba-RU" sz="2800" b="1" i="1">
                <a:solidFill>
                  <a:srgbClr val="FF0000"/>
                </a:solidFill>
              </a:rPr>
              <a:t>Шуға курә бөгөн таңдан алып</a:t>
            </a:r>
          </a:p>
          <a:p>
            <a:r>
              <a:rPr lang="ba-RU" sz="2800" b="1" i="1">
                <a:solidFill>
                  <a:srgbClr val="FF0000"/>
                </a:solidFill>
              </a:rPr>
              <a:t>Күкрәгемдән ҡоштар осорам</a:t>
            </a:r>
            <a:endParaRPr lang="ru-RU" sz="2800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 advClick="0" advTm="9079">
    <p:split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15">
      <a:dk1>
        <a:srgbClr val="003300"/>
      </a:dk1>
      <a:lt1>
        <a:srgbClr val="FFFFFF"/>
      </a:lt1>
      <a:dk2>
        <a:srgbClr val="20461E"/>
      </a:dk2>
      <a:lt2>
        <a:srgbClr val="CCFF99"/>
      </a:lt2>
      <a:accent1>
        <a:srgbClr val="33CC33"/>
      </a:accent1>
      <a:accent2>
        <a:srgbClr val="46562A"/>
      </a:accent2>
      <a:accent3>
        <a:srgbClr val="ABB0AB"/>
      </a:accent3>
      <a:accent4>
        <a:srgbClr val="DADADA"/>
      </a:accent4>
      <a:accent5>
        <a:srgbClr val="ADE2AD"/>
      </a:accent5>
      <a:accent6>
        <a:srgbClr val="3F4D25"/>
      </a:accent6>
      <a:hlink>
        <a:srgbClr val="009999"/>
      </a:hlink>
      <a:folHlink>
        <a:srgbClr val="CC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9">
        <a:dk1>
          <a:srgbClr val="004E4C"/>
        </a:dk1>
        <a:lt1>
          <a:srgbClr val="FFFFFF"/>
        </a:lt1>
        <a:dk2>
          <a:srgbClr val="CC6600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E2B8AA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10">
        <a:dk1>
          <a:srgbClr val="003300"/>
        </a:dk1>
        <a:lt1>
          <a:srgbClr val="FFFFFF"/>
        </a:lt1>
        <a:dk2>
          <a:srgbClr val="445D25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0B6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11">
        <a:dk1>
          <a:srgbClr val="004E4C"/>
        </a:dk1>
        <a:lt1>
          <a:srgbClr val="FFFFFF"/>
        </a:lt1>
        <a:dk2>
          <a:srgbClr val="D8810E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E9C1AA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12">
        <a:dk1>
          <a:srgbClr val="004E4C"/>
        </a:dk1>
        <a:lt1>
          <a:srgbClr val="FFFFFF"/>
        </a:lt1>
        <a:dk2>
          <a:srgbClr val="F09010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F6C6AA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13">
        <a:dk1>
          <a:srgbClr val="003300"/>
        </a:dk1>
        <a:lt1>
          <a:srgbClr val="FFFFFF"/>
        </a:lt1>
        <a:dk2>
          <a:srgbClr val="3D5422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AFB3AB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14">
        <a:dk1>
          <a:srgbClr val="003300"/>
        </a:dk1>
        <a:lt1>
          <a:srgbClr val="FFFFFF"/>
        </a:lt1>
        <a:dk2>
          <a:srgbClr val="364A1E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AEB1AB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15">
        <a:dk1>
          <a:srgbClr val="003300"/>
        </a:dk1>
        <a:lt1>
          <a:srgbClr val="FFFFFF"/>
        </a:lt1>
        <a:dk2>
          <a:srgbClr val="20461E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ABB0AB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16">
        <a:dk1>
          <a:srgbClr val="003300"/>
        </a:dk1>
        <a:lt1>
          <a:srgbClr val="FFFFFF"/>
        </a:lt1>
        <a:dk2>
          <a:srgbClr val="085C16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AAB5AB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841</TotalTime>
  <Words>252</Words>
  <Application>Microsoft Office PowerPoint</Application>
  <PresentationFormat>Экран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Tahoma</vt:lpstr>
      <vt:lpstr>Wingdings</vt:lpstr>
      <vt:lpstr>Calibri</vt:lpstr>
      <vt:lpstr>Times New Roman</vt:lpstr>
      <vt:lpstr>Sylfaen</vt:lpstr>
      <vt:lpstr>a_Helver(05%) Bashkir</vt:lpstr>
      <vt:lpstr>Текстура</vt:lpstr>
      <vt:lpstr>Слайд 1</vt:lpstr>
      <vt:lpstr>Ҡоштар осорам</vt:lpstr>
      <vt:lpstr>Аҡлыҡ, хаклыҡ, өсөн көрәшселәр Тәү бүләгем һеҙгә, ҡарағыҙ: Ҡанаттарын ғорур ҡаға – ҡаға, Кутәрелде куккә ҡарағош  </vt:lpstr>
      <vt:lpstr>Слайд 4</vt:lpstr>
      <vt:lpstr>Слайд 5</vt:lpstr>
      <vt:lpstr>Слайд 6</vt:lpstr>
      <vt:lpstr>Слайд 7</vt:lpstr>
    </vt:vector>
  </TitlesOfParts>
  <Company>Det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МУСТАЙ КАРИМ</dc:title>
  <dc:creator>sveta</dc:creator>
  <cp:lastModifiedBy>Customer</cp:lastModifiedBy>
  <cp:revision>92</cp:revision>
  <dcterms:created xsi:type="dcterms:W3CDTF">2008-04-15T04:30:22Z</dcterms:created>
  <dcterms:modified xsi:type="dcterms:W3CDTF">2014-11-19T12:06:05Z</dcterms:modified>
</cp:coreProperties>
</file>