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8" r:id="rId8"/>
    <p:sldId id="262" r:id="rId9"/>
    <p:sldId id="269" r:id="rId10"/>
    <p:sldId id="267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74" autoAdjust="0"/>
    <p:restoredTop sz="91921" autoAdjust="0"/>
  </p:normalViewPr>
  <p:slideViewPr>
    <p:cSldViewPr>
      <p:cViewPr varScale="1">
        <p:scale>
          <a:sx n="67" d="100"/>
          <a:sy n="67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самостоятельно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определились с выбором профессии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благодаря тестированию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определились с выбором профессии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 определились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определились с выбором профессии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не согласны с выбором родителей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определились с выбором профессии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shape val="cylinder"/>
        <c:axId val="101399168"/>
        <c:axId val="103035264"/>
        <c:axId val="0"/>
      </c:bar3DChart>
      <c:catAx>
        <c:axId val="101399168"/>
        <c:scaling>
          <c:orientation val="minMax"/>
        </c:scaling>
        <c:axPos val="b"/>
        <c:tickLblPos val="nextTo"/>
        <c:crossAx val="103035264"/>
        <c:crosses val="autoZero"/>
        <c:auto val="1"/>
        <c:lblAlgn val="ctr"/>
        <c:lblOffset val="100"/>
      </c:catAx>
      <c:valAx>
        <c:axId val="103035264"/>
        <c:scaling>
          <c:orientation val="minMax"/>
        </c:scaling>
        <c:axPos val="l"/>
        <c:majorGridlines/>
        <c:numFmt formatCode="General" sourceLinked="1"/>
        <c:tickLblPos val="nextTo"/>
        <c:crossAx val="10139916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8EB561-011F-4DCB-B453-B9C656284817}" type="datetimeFigureOut">
              <a:rPr lang="ru-RU" smtClean="0"/>
              <a:pPr>
                <a:defRPr/>
              </a:pPr>
              <a:t>25.10.2014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C97AA0-FCFF-4C64-8A71-A7B67AA385E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5417201"/>
      </p:ext>
    </p:extLst>
  </p:cSld>
  <p:clrMapOvr>
    <a:masterClrMapping/>
  </p:clrMapOvr>
  <p:transition spd="slow">
    <p:wheel spokes="8"/>
    <p:sndAc>
      <p:stSnd>
        <p:snd r:embed="rId1" name="chimes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C2E9B1-8AEB-4264-AEBE-78AAB413B9C4}" type="datetimeFigureOut">
              <a:rPr lang="ru-RU" smtClean="0"/>
              <a:pPr>
                <a:defRPr/>
              </a:pPr>
              <a:t>25.10.2014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F36C33-318C-4146-BE81-8C46A81C77C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73310809"/>
      </p:ext>
    </p:extLst>
  </p:cSld>
  <p:clrMapOvr>
    <a:masterClrMapping/>
  </p:clrMapOvr>
  <p:transition spd="slow">
    <p:wheel spokes="8"/>
    <p:sndAc>
      <p:stSnd>
        <p:snd r:embed="rId1" name="chimes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C2E9B1-8AEB-4264-AEBE-78AAB413B9C4}" type="datetimeFigureOut">
              <a:rPr lang="ru-RU" smtClean="0"/>
              <a:pPr>
                <a:defRPr/>
              </a:pPr>
              <a:t>25.10.2014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F36C33-318C-4146-BE81-8C46A81C77C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212781675"/>
      </p:ext>
    </p:extLst>
  </p:cSld>
  <p:clrMapOvr>
    <a:masterClrMapping/>
  </p:clrMapOvr>
  <p:transition spd="slow">
    <p:wheel spokes="8"/>
    <p:sndAc>
      <p:stSnd>
        <p:snd r:embed="rId1" name="chimes.wav" builtIn="1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C2E9B1-8AEB-4264-AEBE-78AAB413B9C4}" type="datetimeFigureOut">
              <a:rPr lang="ru-RU" smtClean="0"/>
              <a:pPr>
                <a:defRPr/>
              </a:pPr>
              <a:t>25.10.2014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F36C33-318C-4146-BE81-8C46A81C77C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34865367"/>
      </p:ext>
    </p:extLst>
  </p:cSld>
  <p:clrMapOvr>
    <a:masterClrMapping/>
  </p:clrMapOvr>
  <p:transition spd="slow">
    <p:wheel spokes="8"/>
    <p:sndAc>
      <p:stSnd>
        <p:snd r:embed="rId1" name="chimes.wav" builtIn="1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C2E9B1-8AEB-4264-AEBE-78AAB413B9C4}" type="datetimeFigureOut">
              <a:rPr lang="ru-RU" smtClean="0"/>
              <a:pPr>
                <a:defRPr/>
              </a:pPr>
              <a:t>25.10.2014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F36C33-318C-4146-BE81-8C46A81C77C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083240887"/>
      </p:ext>
    </p:extLst>
  </p:cSld>
  <p:clrMapOvr>
    <a:masterClrMapping/>
  </p:clrMapOvr>
  <p:transition spd="slow">
    <p:wheel spokes="8"/>
    <p:sndAc>
      <p:stSnd>
        <p:snd r:embed="rId1" name="chimes.wav" builtIn="1"/>
      </p:stSnd>
    </p:sndAc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C2E9B1-8AEB-4264-AEBE-78AAB413B9C4}" type="datetimeFigureOut">
              <a:rPr lang="ru-RU" smtClean="0"/>
              <a:pPr>
                <a:defRPr/>
              </a:pPr>
              <a:t>25.10.2014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F36C33-318C-4146-BE81-8C46A81C77C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21764848"/>
      </p:ext>
    </p:extLst>
  </p:cSld>
  <p:clrMapOvr>
    <a:masterClrMapping/>
  </p:clrMapOvr>
  <p:transition spd="slow">
    <p:wheel spokes="8"/>
    <p:sndAc>
      <p:stSnd>
        <p:snd r:embed="rId1" name="chimes.wav" builtIn="1"/>
      </p:stSnd>
    </p:sndAc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0F4201-FE26-46FA-91C0-F37F7AB72749}" type="datetimeFigureOut">
              <a:rPr lang="ru-RU" smtClean="0"/>
              <a:pPr>
                <a:defRPr/>
              </a:pPr>
              <a:t>25.10.2014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98D3D8-2469-4A0B-9A88-D975F471813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5356799"/>
      </p:ext>
    </p:extLst>
  </p:cSld>
  <p:clrMapOvr>
    <a:masterClrMapping/>
  </p:clrMapOvr>
  <p:transition spd="slow">
    <p:wheel spokes="8"/>
    <p:sndAc>
      <p:stSnd>
        <p:snd r:embed="rId1" name="chimes.wav" builtIn="1"/>
      </p:stSnd>
    </p:sndAc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1CB5BE-67F0-4F23-B7F3-B048CC4D3A8E}" type="datetimeFigureOut">
              <a:rPr lang="ru-RU" smtClean="0"/>
              <a:pPr>
                <a:defRPr/>
              </a:pPr>
              <a:t>25.10.2014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C378CA-4B81-4BFF-9045-4B1F3B5F9AB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19328090"/>
      </p:ext>
    </p:extLst>
  </p:cSld>
  <p:clrMapOvr>
    <a:masterClrMapping/>
  </p:clrMapOvr>
  <p:transition spd="slow">
    <p:wheel spokes="8"/>
    <p:sndAc>
      <p:stSnd>
        <p:snd r:embed="rId1" name="chimes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1BF90C-84A1-4072-94C7-B83207034E0D}" type="datetimeFigureOut">
              <a:rPr lang="ru-RU" smtClean="0"/>
              <a:pPr>
                <a:defRPr/>
              </a:pPr>
              <a:t>25.10.2014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BE7A5D-9DCC-4D76-914A-D2AEFE59FD6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6282276"/>
      </p:ext>
    </p:extLst>
  </p:cSld>
  <p:clrMapOvr>
    <a:masterClrMapping/>
  </p:clrMapOvr>
  <p:transition spd="slow">
    <p:wheel spokes="8"/>
    <p:sndAc>
      <p:stSnd>
        <p:snd r:embed="rId1" name="chimes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A21893-F90A-4C98-8696-E3A4A12610E6}" type="datetimeFigureOut">
              <a:rPr lang="ru-RU" smtClean="0"/>
              <a:pPr>
                <a:defRPr/>
              </a:pPr>
              <a:t>25.10.2014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90674A-03E9-4854-B099-8EE078939AC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3349837"/>
      </p:ext>
    </p:extLst>
  </p:cSld>
  <p:clrMapOvr>
    <a:masterClrMapping/>
  </p:clrMapOvr>
  <p:transition spd="slow">
    <p:wheel spokes="8"/>
    <p:sndAc>
      <p:stSnd>
        <p:snd r:embed="rId1" name="chimes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96FA12-FC8B-4C0A-B186-F03E6DC0610D}" type="datetimeFigureOut">
              <a:rPr lang="ru-RU" smtClean="0"/>
              <a:pPr>
                <a:defRPr/>
              </a:pPr>
              <a:t>25.10.2014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C7B377-A7BF-40ED-ADA4-A5086DCE054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28424705"/>
      </p:ext>
    </p:extLst>
  </p:cSld>
  <p:clrMapOvr>
    <a:masterClrMapping/>
  </p:clrMapOvr>
  <p:transition spd="slow">
    <p:wheel spokes="8"/>
    <p:sndAc>
      <p:stSnd>
        <p:snd r:embed="rId1" name="chimes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FFBECE-291C-475A-96BC-652F59DB253A}" type="datetimeFigureOut">
              <a:rPr lang="ru-RU" smtClean="0"/>
              <a:pPr>
                <a:defRPr/>
              </a:pPr>
              <a:t>25.10.2014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A2A344-DAFC-4216-BE9C-E13BE51F391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76881727"/>
      </p:ext>
    </p:extLst>
  </p:cSld>
  <p:clrMapOvr>
    <a:masterClrMapping/>
  </p:clrMapOvr>
  <p:transition spd="slow">
    <p:wheel spokes="8"/>
    <p:sndAc>
      <p:stSnd>
        <p:snd r:embed="rId1" name="chimes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806877-18F8-4DBE-9158-F11C79CB092C}" type="datetimeFigureOut">
              <a:rPr lang="ru-RU" smtClean="0"/>
              <a:pPr>
                <a:defRPr/>
              </a:pPr>
              <a:t>25.10.2014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C25ED4-B066-4714-893E-41EA821F544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46238989"/>
      </p:ext>
    </p:extLst>
  </p:cSld>
  <p:clrMapOvr>
    <a:masterClrMapping/>
  </p:clrMapOvr>
  <p:transition spd="slow">
    <p:wheel spokes="8"/>
    <p:sndAc>
      <p:stSnd>
        <p:snd r:embed="rId1" name="chimes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470260-CAA6-4B29-A5E6-EBA482CE8229}" type="datetimeFigureOut">
              <a:rPr lang="ru-RU" smtClean="0"/>
              <a:pPr>
                <a:defRPr/>
              </a:pPr>
              <a:t>25.10.2014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0AD52F-C9A5-497C-8C99-2701AC79A4D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3669276"/>
      </p:ext>
    </p:extLst>
  </p:cSld>
  <p:clrMapOvr>
    <a:masterClrMapping/>
  </p:clrMapOvr>
  <p:transition spd="slow">
    <p:wheel spokes="8"/>
    <p:sndAc>
      <p:stSnd>
        <p:snd r:embed="rId1" name="chimes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E299CB-A1C6-4FE2-BA9D-3374F9D819E8}" type="datetimeFigureOut">
              <a:rPr lang="ru-RU" smtClean="0"/>
              <a:pPr>
                <a:defRPr/>
              </a:pPr>
              <a:t>25.10.2014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8CE40A-442D-45F4-88A4-A3827FAC6F4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27033834"/>
      </p:ext>
    </p:extLst>
  </p:cSld>
  <p:clrMapOvr>
    <a:masterClrMapping/>
  </p:clrMapOvr>
  <p:transition spd="slow">
    <p:wheel spokes="8"/>
    <p:sndAc>
      <p:stSnd>
        <p:snd r:embed="rId1" name="chimes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8C26EB-6A77-4814-AC3C-0B4BD3D16CA4}" type="datetimeFigureOut">
              <a:rPr lang="ru-RU" smtClean="0"/>
              <a:pPr>
                <a:defRPr/>
              </a:pPr>
              <a:t>25.10.2014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708857-7BFC-4234-BD70-1239894D981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41781"/>
      </p:ext>
    </p:extLst>
  </p:cSld>
  <p:clrMapOvr>
    <a:masterClrMapping/>
  </p:clrMapOvr>
  <p:transition spd="slow">
    <p:wheel spokes="8"/>
    <p:sndAc>
      <p:stSnd>
        <p:snd r:embed="rId1" name="chimes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BC2E9B1-8AEB-4264-AEBE-78AAB413B9C4}" type="datetimeFigureOut">
              <a:rPr lang="ru-RU" smtClean="0"/>
              <a:pPr>
                <a:defRPr/>
              </a:pPr>
              <a:t>25.10.2014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2DF36C33-318C-4146-BE81-8C46A81C77C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84809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  <p:sldLayoutId id="2147483706" r:id="rId15"/>
    <p:sldLayoutId id="2147483707" r:id="rId16"/>
  </p:sldLayoutIdLst>
  <p:transition spd="slow">
    <p:wheel spokes="8"/>
    <p:sndAc>
      <p:stSnd>
        <p:snd r:embed="rId18" name="chimes.wav" builtIn="1"/>
      </p:stSnd>
    </p:sndAc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642918"/>
            <a:ext cx="7772400" cy="2957683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Родительское собрание в 9 классе по теме: «Основные вопросы </a:t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2014-2015 учебного года»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3861048"/>
            <a:ext cx="6400800" cy="1752600"/>
          </a:xfrm>
        </p:spPr>
        <p:txBody>
          <a:bodyPr rtlCol="0">
            <a:noAutofit/>
          </a:bodyPr>
          <a:lstStyle/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solidFill>
                  <a:schemeClr val="accent1"/>
                </a:solidFill>
              </a:rPr>
              <a:t>Иванова А.А.</a:t>
            </a: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solidFill>
                  <a:schemeClr val="accent1"/>
                </a:solidFill>
              </a:rPr>
              <a:t>учитель химии</a:t>
            </a:r>
          </a:p>
        </p:txBody>
      </p:sp>
    </p:spTree>
  </p:cSld>
  <p:clrMapOvr>
    <a:masterClrMapping/>
  </p:clrMapOvr>
  <p:transition spd="slow">
    <p:wheel spokes="8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142984"/>
            <a:ext cx="7389588" cy="2232248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/>
              <a:t>Спасибо за </a:t>
            </a:r>
            <a:r>
              <a:rPr lang="ru-RU" sz="6600" dirty="0" smtClean="0"/>
              <a:t>внимание</a:t>
            </a:r>
            <a:r>
              <a:rPr lang="ru-RU" sz="6000" dirty="0" smtClean="0"/>
              <a:t>!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3571876"/>
            <a:ext cx="6400800" cy="1752600"/>
          </a:xfrm>
        </p:spPr>
        <p:txBody>
          <a:bodyPr/>
          <a:lstStyle/>
          <a:p>
            <a:r>
              <a:rPr lang="ru-RU" sz="4400" dirty="0" smtClean="0"/>
              <a:t>Творческих успехов!</a:t>
            </a:r>
            <a:endParaRPr lang="ru-RU" sz="4400" dirty="0"/>
          </a:p>
        </p:txBody>
      </p:sp>
    </p:spTree>
  </p:cSld>
  <p:clrMapOvr>
    <a:masterClrMapping/>
  </p:clrMapOvr>
  <p:transition spd="slow">
    <p:wheel spokes="8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accent6">
                    <a:lumMod val="75000"/>
                  </a:schemeClr>
                </a:solidFill>
              </a:rPr>
              <a:t>Вопросы</a:t>
            </a:r>
            <a:r>
              <a:rPr lang="en-US" sz="6000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  <a:endParaRPr lang="ru-RU" sz="6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043510"/>
          </a:xfrm>
        </p:spPr>
        <p:txBody>
          <a:bodyPr/>
          <a:lstStyle/>
          <a:p>
            <a:endParaRPr lang="ru-RU" sz="3600" dirty="0" smtClean="0"/>
          </a:p>
          <a:p>
            <a:r>
              <a:rPr lang="ru-RU" sz="4000" dirty="0" smtClean="0"/>
              <a:t>План работы;					</a:t>
            </a:r>
          </a:p>
          <a:p>
            <a:r>
              <a:rPr lang="ru-RU" sz="4000" dirty="0" smtClean="0"/>
              <a:t>ГИА;</a:t>
            </a:r>
          </a:p>
          <a:p>
            <a:r>
              <a:rPr lang="ru-RU" sz="4000" dirty="0" smtClean="0"/>
              <a:t>Успеваемость;</a:t>
            </a:r>
          </a:p>
          <a:p>
            <a:r>
              <a:rPr lang="ru-RU" sz="4000" dirty="0" smtClean="0"/>
              <a:t>Проф. ориентация;</a:t>
            </a:r>
          </a:p>
          <a:p>
            <a:endParaRPr lang="ru-RU" sz="4000" dirty="0" smtClean="0"/>
          </a:p>
          <a:p>
            <a:endParaRPr lang="ru-RU" sz="4000" dirty="0"/>
          </a:p>
        </p:txBody>
      </p:sp>
      <p:pic>
        <p:nvPicPr>
          <p:cNvPr id="4" name="Рисунок 3" descr="Um74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3777" y="1124744"/>
            <a:ext cx="3571868" cy="4643470"/>
          </a:xfrm>
          <a:prstGeom prst="rect">
            <a:avLst/>
          </a:prstGeom>
        </p:spPr>
      </p:pic>
    </p:spTree>
  </p:cSld>
  <p:clrMapOvr>
    <a:masterClrMapping/>
  </p:clrMapOvr>
  <p:transition spd="slow">
    <p:wheel spokes="8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5213" y="270338"/>
            <a:ext cx="5400684" cy="121444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План работы в 2014-2015 учебном году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98" y="1484784"/>
            <a:ext cx="4210262" cy="5373216"/>
          </a:xfrm>
        </p:spPr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sz="2000" dirty="0" smtClean="0"/>
              <a:t>1. Анализ работы за 2013-2014 </a:t>
            </a:r>
            <a:r>
              <a:rPr lang="ru-RU" sz="2000" dirty="0" err="1" smtClean="0"/>
              <a:t>уч.год</a:t>
            </a:r>
            <a:r>
              <a:rPr lang="ru-RU" sz="2000" dirty="0" smtClean="0"/>
              <a:t>.</a:t>
            </a:r>
          </a:p>
          <a:p>
            <a:pPr>
              <a:buNone/>
            </a:pPr>
            <a:r>
              <a:rPr lang="ru-RU" sz="2000" dirty="0" smtClean="0"/>
              <a:t>-успеваемость </a:t>
            </a:r>
          </a:p>
          <a:p>
            <a:pPr>
              <a:buNone/>
            </a:pPr>
            <a:r>
              <a:rPr lang="ru-RU" sz="2000" dirty="0" smtClean="0"/>
              <a:t>-качество знаний </a:t>
            </a:r>
          </a:p>
          <a:p>
            <a:pPr>
              <a:buNone/>
            </a:pPr>
            <a:r>
              <a:rPr lang="ru-RU" sz="2000" dirty="0" smtClean="0"/>
              <a:t>2. Задачи на 2014-2015 </a:t>
            </a:r>
            <a:r>
              <a:rPr lang="ru-RU" sz="2000" dirty="0" err="1" smtClean="0"/>
              <a:t>уч.год</a:t>
            </a:r>
            <a:r>
              <a:rPr lang="ru-RU" sz="2000" dirty="0" smtClean="0"/>
              <a:t>:</a:t>
            </a:r>
          </a:p>
          <a:p>
            <a:pPr>
              <a:buNone/>
            </a:pPr>
            <a:r>
              <a:rPr lang="ru-RU" sz="2000" dirty="0" smtClean="0"/>
              <a:t>-успешная сдача ГИА;</a:t>
            </a:r>
          </a:p>
          <a:p>
            <a:pPr>
              <a:buNone/>
            </a:pPr>
            <a:r>
              <a:rPr lang="ru-RU" sz="2000" dirty="0" smtClean="0"/>
              <a:t>-воспитательная работа</a:t>
            </a:r>
          </a:p>
          <a:p>
            <a:pPr>
              <a:buNone/>
            </a:pPr>
            <a:r>
              <a:rPr lang="ru-RU" sz="2000" dirty="0" smtClean="0"/>
              <a:t>-подготовка к выпуску;</a:t>
            </a:r>
            <a:endParaRPr lang="ru-RU" sz="2000" dirty="0"/>
          </a:p>
        </p:txBody>
      </p:sp>
      <p:pic>
        <p:nvPicPr>
          <p:cNvPr id="4" name="Рисунок 3" descr="b34eccb4e77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5976" y="1340768"/>
            <a:ext cx="4316058" cy="5090429"/>
          </a:xfrm>
          <a:prstGeom prst="rect">
            <a:avLst/>
          </a:prstGeom>
        </p:spPr>
      </p:pic>
    </p:spTree>
  </p:cSld>
  <p:clrMapOvr>
    <a:masterClrMapping/>
  </p:clrMapOvr>
  <p:transition spd="slow">
    <p:wheel spokes="8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6347713" cy="1320800"/>
          </a:xfrm>
        </p:spPr>
        <p:txBody>
          <a:bodyPr/>
          <a:lstStyle/>
          <a:p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ГИА-Государственная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Итоговая Аттестация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285860"/>
            <a:ext cx="6347714" cy="38807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/>
              <a:t>    Обеспечивает организацию проверки знаний учащихся за время своей учебной деятельности в школе. По итогам выдается аттестат государственного образца об основном образовании.</a:t>
            </a:r>
          </a:p>
        </p:txBody>
      </p:sp>
      <p:pic>
        <p:nvPicPr>
          <p:cNvPr id="4" name="Рисунок 3" descr="1618647-e0d41c60906bb31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4497" y="3283408"/>
            <a:ext cx="5857916" cy="2971800"/>
          </a:xfrm>
          <a:prstGeom prst="rect">
            <a:avLst/>
          </a:prstGeom>
        </p:spPr>
      </p:pic>
    </p:spTree>
  </p:cSld>
  <p:clrMapOvr>
    <a:masterClrMapping/>
  </p:clrMapOvr>
  <p:transition spd="slow">
    <p:wheel spokes="8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5286380" cy="141763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Подготовка к ГИА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71612"/>
            <a:ext cx="6347714" cy="4985507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Включение дополнительных занятий в расписание;</a:t>
            </a:r>
          </a:p>
          <a:p>
            <a:r>
              <a:rPr lang="ru-RU" sz="2800" dirty="0" smtClean="0"/>
              <a:t>Индивидуальные консультации;</a:t>
            </a:r>
          </a:p>
          <a:p>
            <a:r>
              <a:rPr lang="ru-RU" sz="2800" dirty="0" smtClean="0"/>
              <a:t>Покупка сборников с вариантами </a:t>
            </a:r>
            <a:r>
              <a:rPr lang="ru-RU" sz="2800" dirty="0" err="1" smtClean="0"/>
              <a:t>КИМов</a:t>
            </a:r>
            <a:r>
              <a:rPr lang="ru-RU" sz="2800" dirty="0" smtClean="0"/>
              <a:t>;</a:t>
            </a:r>
          </a:p>
          <a:p>
            <a:r>
              <a:rPr lang="ru-RU" sz="2800" dirty="0" smtClean="0"/>
              <a:t>Контроль за промежуточной подготовкой ( пробники каждую четверть);</a:t>
            </a:r>
          </a:p>
          <a:p>
            <a:r>
              <a:rPr lang="ru-RU" sz="2800" dirty="0" smtClean="0"/>
              <a:t>Занятия на </a:t>
            </a:r>
            <a:r>
              <a:rPr lang="ru-RU" sz="2800" dirty="0" err="1" smtClean="0"/>
              <a:t>он-лайн</a:t>
            </a:r>
            <a:r>
              <a:rPr lang="ru-RU" sz="2800" dirty="0" smtClean="0"/>
              <a:t> тренажере Грамотей.</a:t>
            </a:r>
          </a:p>
          <a:p>
            <a:endParaRPr lang="ru-RU" sz="2800" dirty="0"/>
          </a:p>
        </p:txBody>
      </p:sp>
      <p:pic>
        <p:nvPicPr>
          <p:cNvPr id="6" name="Рисунок 5" descr="0_6e192_fe3600e7_XL.jp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16" y="285728"/>
            <a:ext cx="2285984" cy="1701197"/>
          </a:xfrm>
          <a:prstGeom prst="rect">
            <a:avLst/>
          </a:prstGeom>
        </p:spPr>
      </p:pic>
    </p:spTree>
  </p:cSld>
  <p:clrMapOvr>
    <a:masterClrMapping/>
  </p:clrMapOvr>
  <p:transition spd="slow">
    <p:wheel spokes="8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6347713" cy="1320800"/>
          </a:xfr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Успеваемость на конец 1 четверти: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357298"/>
            <a:ext cx="6347714" cy="4429156"/>
          </a:xfrm>
        </p:spPr>
        <p:txBody>
          <a:bodyPr/>
          <a:lstStyle/>
          <a:p>
            <a:pPr>
              <a:buNone/>
            </a:pPr>
            <a:r>
              <a:rPr lang="ru-RU" sz="3200" dirty="0" smtClean="0"/>
              <a:t>В классе 8 человек:</a:t>
            </a:r>
          </a:p>
          <a:p>
            <a:pPr>
              <a:buNone/>
            </a:pPr>
            <a:r>
              <a:rPr lang="ru-RU" sz="3200" dirty="0" smtClean="0"/>
              <a:t> на 4-5 занимается --1 (Сумина)</a:t>
            </a:r>
          </a:p>
          <a:p>
            <a:pPr>
              <a:buNone/>
            </a:pPr>
            <a:r>
              <a:rPr lang="ru-RU" sz="3200" dirty="0" smtClean="0"/>
              <a:t> на 4-3------------------2 (</a:t>
            </a:r>
            <a:r>
              <a:rPr lang="ru-RU" sz="3200" dirty="0" err="1" smtClean="0"/>
              <a:t>Ламзина</a:t>
            </a:r>
            <a:r>
              <a:rPr lang="ru-RU" sz="3200" dirty="0" smtClean="0"/>
              <a:t>, Краева, Соколова)</a:t>
            </a:r>
          </a:p>
          <a:p>
            <a:pPr>
              <a:buNone/>
            </a:pPr>
            <a:r>
              <a:rPr lang="ru-RU" sz="3200" dirty="0" smtClean="0"/>
              <a:t> на 2-3------------------5 (все мальчики)</a:t>
            </a:r>
          </a:p>
          <a:p>
            <a:pPr>
              <a:buNone/>
            </a:pPr>
            <a:r>
              <a:rPr lang="ru-RU" sz="2800" dirty="0" smtClean="0"/>
              <a:t>Четверть продлена  </a:t>
            </a:r>
            <a:r>
              <a:rPr lang="ru-RU" sz="2800" dirty="0" err="1" smtClean="0"/>
              <a:t>Частоступову</a:t>
            </a:r>
            <a:r>
              <a:rPr lang="ru-RU" sz="2800" dirty="0" smtClean="0"/>
              <a:t> Д., </a:t>
            </a:r>
            <a:r>
              <a:rPr lang="ru-RU" sz="2800" dirty="0" err="1" smtClean="0"/>
              <a:t>Клепицкому</a:t>
            </a:r>
            <a:r>
              <a:rPr lang="ru-RU" sz="2800" dirty="0" smtClean="0"/>
              <a:t> А.</a:t>
            </a:r>
            <a:endParaRPr lang="ru-RU" sz="2800" dirty="0"/>
          </a:p>
        </p:txBody>
      </p:sp>
      <p:pic>
        <p:nvPicPr>
          <p:cNvPr id="6" name="Рисунок 5" descr="89981443_29b8b4fb76a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3636" y="3806672"/>
            <a:ext cx="2471576" cy="3051328"/>
          </a:xfrm>
          <a:prstGeom prst="rect">
            <a:avLst/>
          </a:prstGeom>
        </p:spPr>
      </p:pic>
    </p:spTree>
  </p:cSld>
  <p:clrMapOvr>
    <a:masterClrMapping/>
  </p:clrMapOvr>
  <p:transition spd="slow">
    <p:wheel spokes="8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684584" y="33265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Воспитательная работа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71546"/>
            <a:ext cx="7858148" cy="5357850"/>
          </a:xfrm>
        </p:spPr>
        <p:txBody>
          <a:bodyPr>
            <a:normAutofit/>
          </a:bodyPr>
          <a:lstStyle/>
          <a:p>
            <a:pPr lvl="0"/>
            <a:r>
              <a:rPr lang="ru-RU" sz="2800" dirty="0" smtClean="0"/>
              <a:t>Проведены беседы по темам «Здоровый образ жизни», «Безопасность жизни и деятельности», «Детское курение», «Влияние алкоголя на несовершеннолетних».</a:t>
            </a:r>
          </a:p>
          <a:p>
            <a:pPr lvl="0"/>
            <a:r>
              <a:rPr lang="ru-RU" sz="2800" dirty="0" smtClean="0"/>
              <a:t>Приняли участие в дистанционной олимпиаде по химии 3 человека заняли 3-е место);</a:t>
            </a:r>
          </a:p>
          <a:p>
            <a:pPr lvl="0"/>
            <a:r>
              <a:rPr lang="ru-RU" sz="2800" dirty="0" smtClean="0"/>
              <a:t>Приняли участие в конкурсе стенгазет  «Краски осени» (1-е место);</a:t>
            </a:r>
          </a:p>
          <a:p>
            <a:pPr lvl="0"/>
            <a:r>
              <a:rPr lang="ru-RU" sz="2800" dirty="0" smtClean="0"/>
              <a:t>Подготовили выступление на День учителя.</a:t>
            </a:r>
            <a:endParaRPr lang="ru-RU" sz="2800" dirty="0"/>
          </a:p>
        </p:txBody>
      </p:sp>
    </p:spTree>
  </p:cSld>
  <p:clrMapOvr>
    <a:masterClrMapping/>
  </p:clrMapOvr>
  <p:transition spd="slow">
    <p:wheel spokes="8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52536" y="40466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  <a:t>Планирование осенних каникул</a:t>
            </a:r>
            <a:b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  <a:t>01-09 ноября 2014 г.</a:t>
            </a:r>
            <a:endParaRPr lang="ru-RU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35824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800" dirty="0" smtClean="0"/>
              <a:t>1. Участие в дистанционных проектах (по желанию);</a:t>
            </a:r>
          </a:p>
          <a:p>
            <a:pPr>
              <a:buNone/>
            </a:pPr>
            <a:r>
              <a:rPr lang="ru-RU" sz="2800" dirty="0" smtClean="0"/>
              <a:t>2. Экскурсия в г. Санкт-Петербург, с посещением музея «Кунсткамера» и «Зеркальный лабиринт</a:t>
            </a:r>
            <a:r>
              <a:rPr lang="ru-RU" dirty="0" smtClean="0"/>
              <a:t>»;</a:t>
            </a:r>
          </a:p>
          <a:p>
            <a:pPr>
              <a:buNone/>
            </a:pPr>
            <a:r>
              <a:rPr lang="ru-RU" sz="2800" dirty="0" smtClean="0"/>
              <a:t>3. Работа с неуспевающими учениками;</a:t>
            </a:r>
          </a:p>
          <a:p>
            <a:pPr>
              <a:buNone/>
            </a:pPr>
            <a:r>
              <a:rPr lang="ru-RU" sz="2800" dirty="0" smtClean="0"/>
              <a:t>4. Оформление уголка безопасности.</a:t>
            </a:r>
            <a:endParaRPr lang="ru-RU" sz="2800" dirty="0"/>
          </a:p>
        </p:txBody>
      </p:sp>
      <p:pic>
        <p:nvPicPr>
          <p:cNvPr id="4" name="Рисунок 3" descr="836217596.jpg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6050" y="4929198"/>
            <a:ext cx="2428892" cy="1643050"/>
          </a:xfrm>
          <a:prstGeom prst="rect">
            <a:avLst/>
          </a:prstGeom>
        </p:spPr>
      </p:pic>
    </p:spTree>
  </p:cSld>
  <p:clrMapOvr>
    <a:masterClrMapping/>
  </p:clrMapOvr>
  <p:transition spd="slow">
    <p:wheel spokes="8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Профориентация.</a:t>
            </a:r>
            <a:br>
              <a:rPr lang="ru-RU" dirty="0" smtClean="0"/>
            </a:br>
            <a:r>
              <a:rPr lang="ru-RU" sz="2800" dirty="0" smtClean="0"/>
              <a:t>диаграмма, показывающая результаты анонимного опроса ребят 9 класса: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09600" y="2160588"/>
          <a:ext cx="6348413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>
    <p:wheel spokes="8"/>
    <p:sndAc>
      <p:stSnd>
        <p:snd r:embed="rId2" name="chimes.wav" builtIn="1"/>
      </p:stSnd>
    </p:sndAc>
  </p:transition>
</p:sld>
</file>

<file path=ppt/theme/theme1.xml><?xml version="1.0" encoding="utf-8"?>
<a:theme xmlns:a="http://schemas.openxmlformats.org/drawingml/2006/main" name="Грань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563</TotalTime>
  <Words>285</Words>
  <Application>Microsoft Office PowerPoint</Application>
  <PresentationFormat>Экран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Грань</vt:lpstr>
      <vt:lpstr> Родительское собрание в 9 классе по теме: «Основные вопросы  2014-2015 учебного года»</vt:lpstr>
      <vt:lpstr>Вопросы:</vt:lpstr>
      <vt:lpstr>План работы в 2014-2015 учебном году</vt:lpstr>
      <vt:lpstr>ГИА-Государственная Итоговая Аттестация</vt:lpstr>
      <vt:lpstr>Подготовка к ГИА</vt:lpstr>
      <vt:lpstr>Успеваемость на конец 1 четверти:</vt:lpstr>
      <vt:lpstr>Воспитательная работа</vt:lpstr>
      <vt:lpstr>Планирование осенних каникул 01-09 ноября 2014 г.</vt:lpstr>
      <vt:lpstr>Профориентация. диаграмма, показывающая результаты анонимного опроса ребят 9 класса: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УУД на уроках истории и обществознания</dc:title>
  <dc:creator>Julia</dc:creator>
  <cp:lastModifiedBy>Настенька</cp:lastModifiedBy>
  <cp:revision>52</cp:revision>
  <dcterms:created xsi:type="dcterms:W3CDTF">2013-09-26T04:34:49Z</dcterms:created>
  <dcterms:modified xsi:type="dcterms:W3CDTF">2014-10-25T19:56:44Z</dcterms:modified>
</cp:coreProperties>
</file>