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7" r:id="rId18"/>
    <p:sldId id="278" r:id="rId19"/>
    <p:sldId id="280" r:id="rId20"/>
    <p:sldId id="281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DA28-4753-4920-9DA7-A8986F49A9B0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40E8-D568-4574-B5CC-36E4C571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E07C-4DF9-4D48-8126-775F855A65A9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BF71-E9E2-4849-9013-8CAA94697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7A1-7209-496D-A2EE-E995713CAD30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BEC0-321E-4780-B163-54482A135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D932-5342-47E5-97D6-AFD4C3B4F032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2139-A110-442F-B5DA-ABBAA491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E002-4CEC-465C-A5B6-3F0683508580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133C-3265-48A1-81DE-A4F0A7A15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43B6-5B98-4A39-A7B6-7A91ED72B182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76B1-17C5-43DC-A91C-1B0B5F814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3BE9-316B-496F-A7CF-E767B86968AF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7515-79CC-4E3C-8F6E-0F3FEBC07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3E0F-D6FB-4FEC-8469-85F8CE24CE5E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2718-53A0-4BC4-99C1-5B4B48EF1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768B-7847-4246-9973-EDA7F493AAE9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EB1C-E2D5-4905-A181-773C772D1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1112-9BEA-43FE-9ACC-630441197E58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8A87-C381-44BA-9121-13DD91F7E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A254-958D-4C92-8513-78000A7E2001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4B18-CFB5-4521-8846-364FA5A66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589A7-8A3C-4CF4-9134-51C5D43E7B1E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83CFD-8E75-4D26-98CD-534C323DC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512" y="188640"/>
            <a:ext cx="8784976" cy="666936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8" name="Рисунок 12" descr="13.4.png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79388" y="188913"/>
            <a:ext cx="44767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13" descr="13.4.png"/>
          <p:cNvPicPr>
            <a:picLocks noChangeAspect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00563" y="188913"/>
            <a:ext cx="44751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  <a:latin typeface="Arial Black" pitchFamily="34" charset="0"/>
              </a:rPr>
              <a:t>Странные слова</a:t>
            </a:r>
            <a:endParaRPr lang="ru-RU" sz="7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7200" b="1" dirty="0" smtClean="0"/>
              <a:t>ЛАУЦЫ</a:t>
            </a:r>
            <a:endParaRPr lang="ru-RU" sz="7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/>
              <a:t>ЛАУЦЫ</a:t>
            </a:r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УЛИЦА</a:t>
            </a:r>
            <a:endParaRPr lang="ru-RU" sz="7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/>
              <a:t>НИКЖЕНСА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/>
              <a:t>НИКЖЕНСА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7200" b="1" dirty="0" smtClean="0"/>
              <a:t>СНЕЖИНКА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РОНИВСЕК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РОНИВСЕК</a:t>
            </a:r>
          </a:p>
          <a:p>
            <a:pPr algn="ctr">
              <a:buNone/>
            </a:pPr>
            <a:r>
              <a:rPr lang="ru-RU" sz="7200" b="1" dirty="0" smtClean="0"/>
              <a:t>СНЕГОВИК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 </a:t>
            </a:r>
            <a:r>
              <a:rPr lang="ru-RU" sz="7200" b="1" dirty="0" smtClean="0"/>
              <a:t>       ШОЛКАХУП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411807"/>
          </a:xfrm>
        </p:spPr>
        <p:txBody>
          <a:bodyPr/>
          <a:lstStyle/>
          <a:p>
            <a:pPr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 </a:t>
            </a:r>
            <a:r>
              <a:rPr lang="ru-RU" sz="7200" b="1" dirty="0" smtClean="0"/>
              <a:t>       ШОЛКАХУП</a:t>
            </a:r>
          </a:p>
          <a:p>
            <a:pPr algn="ctr">
              <a:buNone/>
            </a:pPr>
            <a:r>
              <a:rPr lang="ru-RU" sz="7200" b="1" dirty="0" smtClean="0"/>
              <a:t>ХЛОПУШКА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СПЕНОДА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СПЕНОДА</a:t>
            </a:r>
          </a:p>
          <a:p>
            <a:pPr algn="ctr">
              <a:buNone/>
            </a:pPr>
            <a:r>
              <a:rPr lang="ru-RU" sz="7200" b="1" dirty="0" smtClean="0"/>
              <a:t>СНЕГОПАД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dirty="0" smtClean="0"/>
              <a:t>БАДУСЬ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ЧЁКАЛО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ЧЁКАЛО</a:t>
            </a:r>
          </a:p>
          <a:p>
            <a:pPr algn="ctr">
              <a:buNone/>
            </a:pPr>
            <a:r>
              <a:rPr lang="ru-RU" sz="7200" b="1" dirty="0" smtClean="0"/>
              <a:t>ЁЛОЧКА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РАДОСТИ И ЗДДОРОВЬЯ В НОВОМ 2015 ГОДУ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dirty="0" smtClean="0"/>
              <a:t>БАДУСЬ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600" dirty="0" smtClean="0"/>
              <a:t>СУДЬБА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dirty="0" smtClean="0"/>
              <a:t>                                                                                        </a:t>
            </a:r>
            <a:r>
              <a:rPr lang="ru-RU" sz="7200" b="1" dirty="0" smtClean="0"/>
              <a:t>КЛЕРОЗА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58204" cy="2214578"/>
          </a:xfrm>
        </p:spPr>
        <p:txBody>
          <a:bodyPr/>
          <a:lstStyle/>
          <a:p>
            <a:r>
              <a:rPr lang="ru-RU" b="1" dirty="0" smtClean="0"/>
              <a:t>КЛЕРОЗА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214686"/>
            <a:ext cx="7758138" cy="2911477"/>
          </a:xfrm>
        </p:spPr>
        <p:txBody>
          <a:bodyPr/>
          <a:lstStyle/>
          <a:p>
            <a:r>
              <a:rPr lang="ru-RU" sz="7200" dirty="0" smtClean="0"/>
              <a:t>ЗЕРКАЛО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ОПЛЕ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357430"/>
            <a:ext cx="2843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7200" b="1" dirty="0" smtClean="0"/>
              <a:t>ОПЛЕ</a:t>
            </a:r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ПОЛЕ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b="1" dirty="0" smtClean="0"/>
              <a:t>    </a:t>
            </a:r>
          </a:p>
          <a:p>
            <a:pPr>
              <a:buNone/>
            </a:pPr>
            <a:r>
              <a:rPr lang="ru-RU" sz="7200" b="1" dirty="0" smtClean="0"/>
              <a:t> </a:t>
            </a:r>
            <a:r>
              <a:rPr lang="ru-RU" sz="7200" b="1" dirty="0" smtClean="0"/>
              <a:t>                РВАНЬЯ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7200" b="1" dirty="0" smtClean="0"/>
              <a:t> </a:t>
            </a:r>
            <a:r>
              <a:rPr lang="ru-RU" sz="7200" b="1" dirty="0" smtClean="0"/>
              <a:t>РВАНЬЯ</a:t>
            </a:r>
            <a:endParaRPr lang="ru-RU" sz="7200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7200" dirty="0" smtClean="0"/>
              <a:t>ЯНВАРЬ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Странные слова</vt:lpstr>
      <vt:lpstr>БАДУСЬ</vt:lpstr>
      <vt:lpstr>БАДУСЬ</vt:lpstr>
      <vt:lpstr>Слайд 4</vt:lpstr>
      <vt:lpstr>КЛЕРОЗА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6</cp:revision>
  <dcterms:created xsi:type="dcterms:W3CDTF">2013-12-07T07:37:25Z</dcterms:created>
  <dcterms:modified xsi:type="dcterms:W3CDTF">2014-12-25T13:21:59Z</dcterms:modified>
</cp:coreProperties>
</file>