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0A8128-AB08-4DCF-9D05-99A3637E0FDA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4A07FB-95B7-4FC4-86FA-5604551CFCB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609" y="10659"/>
            <a:ext cx="8856984" cy="1800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Традиции русского чаепития на Руси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Чаепитие на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0859"/>
            <a:ext cx="6912768" cy="47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7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552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Приятного 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чаепития</a:t>
            </a: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Пользователь\Desktop\ef7ab1089fc56fea8bbac6cc6d2d6ce3-biser.info_2007669091499d34da35ca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24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95232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Чай - самый распространённый и самый любимый напиток во всех странах мира. На Востоке он был известен с глубокой древности. На Руси многие столетия о чае ничего не знали - пили квасы, сбитни, взвары, травяные настои, меды, а чаёвничать начали лет 300 назад. Но никто уже и не помнит о том, что чай - чужак, иностранец. Он настолько прижился в </a:t>
            </a:r>
            <a:r>
              <a:rPr lang="ru-RU" sz="2400" dirty="0" smtClean="0">
                <a:effectLst/>
              </a:rPr>
              <a:t>России</a:t>
            </a:r>
            <a:r>
              <a:rPr lang="ru-RU" sz="2400" dirty="0">
                <a:effectLst/>
              </a:rPr>
              <a:t>, что мы считаем его своим </a:t>
            </a:r>
            <a:r>
              <a:rPr lang="ru-RU" sz="2400" dirty="0" smtClean="0">
                <a:effectLst/>
              </a:rPr>
              <a:t>национальным</a:t>
            </a:r>
            <a:r>
              <a:rPr lang="ru-RU" sz="2400" dirty="0">
                <a:effectLst/>
              </a:rPr>
              <a:t>, исконно русским напитком.</a:t>
            </a:r>
            <a:endParaRPr lang="ru-RU" sz="2400" dirty="0"/>
          </a:p>
        </p:txBody>
      </p:sp>
      <p:pic>
        <p:nvPicPr>
          <p:cNvPr id="2050" name="Picture 2" descr="http://img2.rf-sp.ru/5c/ab/fc/4f/5cabfc4f4e42a6af392c6d7256c9d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81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43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Впервые </a:t>
            </a:r>
            <a:r>
              <a:rPr lang="ru-RU" dirty="0"/>
              <a:t>чай вторгся в нашу жизнь в 1638 году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когда русский посол </a:t>
            </a:r>
            <a:r>
              <a:rPr lang="ru-RU" dirty="0" smtClean="0"/>
              <a:t>Стариков  </a:t>
            </a:r>
            <a:r>
              <a:rPr lang="ru-RU" dirty="0"/>
              <a:t>привёз от </a:t>
            </a:r>
            <a:r>
              <a:rPr lang="ru-RU" dirty="0" smtClean="0"/>
              <a:t>монгольского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хана Алтына в подарок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государю </a:t>
            </a:r>
            <a:r>
              <a:rPr lang="ru-RU" dirty="0"/>
              <a:t>Михаилу Федоровичу 4 пуда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чайного </a:t>
            </a:r>
            <a:r>
              <a:rPr lang="ru-RU" dirty="0"/>
              <a:t>листа.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зная, как его употребить, царские повара поначалу пытались варить из него суп! Царю и боярам пришёлся по вкусу новый напиток, ибо было замечено, что он «отвращает от сна» во время долгих церковных служб и утомительного сидения в боярской Думе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0527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Чай пить - не дрова рубить!</a:t>
            </a:r>
          </a:p>
        </p:txBody>
      </p:sp>
      <p:pic>
        <p:nvPicPr>
          <p:cNvPr id="4" name="Picture 2" descr="http://stat19.privet.ru/lr/0b1319cdbdc96e35974f34e262dc86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22262"/>
            <a:ext cx="2088232" cy="25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8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91264" cy="12961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 чаем - не скучаем!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76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Только в начале ХVIII века чай прочно вошёл в русский быт и стал национальным напитком. Само чаепитие являлось не просто утолением жажды, а своеобразным проявлением общественной жизни. За чаем решались семейные дела, заключались торговые сделки и брачные союзы. Вот уже три столетия на Руси не обходится без чая ни одна встреча друзей, ни одно семейное торжество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5" name="Picture 3" descr="C:\Users\Пользователь\Desktop\092c3256d97857e871ab48bcc4c5f5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111849" cy="39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6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Непременный </a:t>
            </a:r>
            <a:r>
              <a:rPr lang="ru-RU" dirty="0"/>
              <a:t>атрибут русского чайного стола - самовар.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Самовар </a:t>
            </a:r>
            <a:r>
              <a:rPr lang="ru-RU" dirty="0"/>
              <a:t>стал символом добра </a:t>
            </a:r>
            <a:r>
              <a:rPr lang="ru-RU" dirty="0" smtClean="0"/>
              <a:t>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домашнего уюта.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получали знания,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впитывали </a:t>
            </a:r>
            <a:r>
              <a:rPr lang="ru-RU" dirty="0"/>
              <a:t>традиции и </a:t>
            </a:r>
            <a:r>
              <a:rPr lang="ru-RU" dirty="0" smtClean="0"/>
              <a:t>учились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говорить и слушать у самовара.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Положено</a:t>
            </a:r>
            <a:r>
              <a:rPr lang="ru-RU" dirty="0"/>
              <a:t>, чтобы чай разливала хозяйка, и только в случае крайней необходимости это действо доверяется старшей дочери.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Самовар кипит - уходить не велит!</a:t>
            </a:r>
          </a:p>
        </p:txBody>
      </p:sp>
      <p:pic>
        <p:nvPicPr>
          <p:cNvPr id="4099" name="Picture 3" descr="C:\Users\Пользователь\Desktop\p1-samo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438400" cy="29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1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Ещё </a:t>
            </a:r>
            <a:r>
              <a:rPr lang="ru-RU" dirty="0"/>
              <a:t>один атрибут русского чаепития - специальные грелки, которыми накрывают заварочный чайник. Сшитые из плотного материала колоритные петухи или куклы-матрёшки по-настоящему украшают стол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Чай пьешь - до 100 лет проживешь!</a:t>
            </a:r>
          </a:p>
        </p:txBody>
      </p:sp>
      <p:pic>
        <p:nvPicPr>
          <p:cNvPr id="1026" name="Picture 2" descr="C:\Users\Пользователь\Desktop\73335568_1256771470_kurochkachai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20480" cy="2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003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7856" cy="29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633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Особая гордость хозяйки - чайный сервиз, которые она достаёт из буфета по особо торжественным случаям. При сервировке праздничного стола для чаепития его положено накрывать красивой скатертью.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Пользователь\Desktop\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60000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9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4753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400" dirty="0" smtClean="0">
                <a:solidFill>
                  <a:schemeClr val="accent5">
                    <a:lumMod val="75000"/>
                  </a:schemeClr>
                </a:solidFill>
              </a:rPr>
              <a:t>Свод </a:t>
            </a:r>
            <a:r>
              <a:rPr lang="ru-RU" sz="6400" dirty="0">
                <a:solidFill>
                  <a:schemeClr val="accent5">
                    <a:lumMod val="75000"/>
                  </a:schemeClr>
                </a:solidFill>
              </a:rPr>
              <a:t>правил русской чайной церемонии</a:t>
            </a:r>
            <a:r>
              <a:rPr lang="ru-RU" sz="6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4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 smtClean="0"/>
              <a:t>1. Русское </a:t>
            </a:r>
            <a:r>
              <a:rPr lang="ru-RU" sz="4000" dirty="0"/>
              <a:t>чаепитие проводится в гостиной, на веранде или на открытом воздухе. Нежелательно проведение чаепития в столовой или на кухне</a:t>
            </a:r>
            <a:r>
              <a:rPr lang="ru-RU" sz="4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2. Чай к чаепитию подается крепко заваренным, в заварочном чайнике. Непосредственно в чашках чай разбавляется кипятком</a:t>
            </a:r>
            <a:r>
              <a:rPr lang="ru-RU" sz="4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3. Кусковой сахар и лимон подавать к чаю нужно обязательно, каждый сам добавляет их в чай по вкусу</a:t>
            </a:r>
            <a:r>
              <a:rPr lang="ru-RU" sz="4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4. Чай пьётся из чашек с блюдцами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418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5. </a:t>
            </a:r>
            <a:r>
              <a:rPr lang="ru-RU" sz="1900" dirty="0"/>
              <a:t>Если к чаю приглашены дети, то в идеале для них должен быть сервирован отдельный столик, с гораздо менее строгими правилами поведения</a:t>
            </a:r>
            <a:r>
              <a:rPr lang="ru-RU" sz="1900" dirty="0"/>
              <a:t>.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6. Русское чаепитие сопровождается обильными закусками. В принципе, из-за чайного стола каждый участник чаепития должен вставать сытым</a:t>
            </a:r>
            <a:r>
              <a:rPr lang="ru-RU" sz="1900" dirty="0"/>
              <a:t>.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7. К столу могут быть поданы добавки к чаю, способные изменить его аромат и вкус по усмотрению каждого гостя. Такими добавками могут быть травы, свежие или сушеные ягоды и фрукты, сладкие настойки</a:t>
            </a:r>
            <a:r>
              <a:rPr lang="ru-RU" sz="1900" dirty="0"/>
              <a:t>.</a:t>
            </a:r>
          </a:p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8. Главное в русском чаепитии — это разговор. </a:t>
            </a:r>
            <a:r>
              <a:rPr lang="ru-RU" sz="1900" dirty="0"/>
              <a:t>Поэтому приглашайте к чаю только тех людей, которые в этот разговор впишутся! 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730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256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Традиции русского чаепития на Руси</vt:lpstr>
      <vt:lpstr>Чай - самый распространённый и самый любимый напиток во всех странах мира. На Востоке он был известен с глубокой древности. На Руси многие столетия о чае ничего не знали - пили квасы, сбитни, взвары, травяные настои, меды, а чаёвничать начали лет 300 назад. Но никто уже и не помнит о том, что чай - чужак, иностранец. Он настолько прижился в России, что мы считаем его своим национальным, исконно русским напитком.</vt:lpstr>
      <vt:lpstr>Чай пить - не дрова рубить!</vt:lpstr>
      <vt:lpstr>За чаем - не скучаем!</vt:lpstr>
      <vt:lpstr>Самовар кипит - уходить не велит!</vt:lpstr>
      <vt:lpstr>Чай пьешь - до 100 лет проживешь!</vt:lpstr>
      <vt:lpstr>  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русского чаепития на Руси</dc:title>
  <dc:creator>Пользователь</dc:creator>
  <cp:lastModifiedBy>Пользователь</cp:lastModifiedBy>
  <cp:revision>6</cp:revision>
  <dcterms:created xsi:type="dcterms:W3CDTF">2015-01-07T10:17:46Z</dcterms:created>
  <dcterms:modified xsi:type="dcterms:W3CDTF">2015-01-07T11:02:47Z</dcterms:modified>
</cp:coreProperties>
</file>