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2" r:id="rId3"/>
    <p:sldId id="256" r:id="rId4"/>
    <p:sldId id="261" r:id="rId5"/>
    <p:sldId id="270" r:id="rId6"/>
    <p:sldId id="262" r:id="rId7"/>
    <p:sldId id="263" r:id="rId8"/>
    <p:sldId id="269" r:id="rId9"/>
    <p:sldId id="264" r:id="rId10"/>
    <p:sldId id="267" r:id="rId11"/>
    <p:sldId id="265" r:id="rId12"/>
    <p:sldId id="268" r:id="rId13"/>
    <p:sldId id="258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ru-RU" alt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EF7326C-3722-411E-9D0F-FD70CC0B0D9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B55A-8900-4BD7-89BC-D4152128517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0DAA-D304-4603-9F92-436CD7F203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FDCD-143E-4B1A-810C-21641E4B79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D0E7-B5ED-479A-8AA8-B696C8CD8A8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AD20-7298-484F-891B-F2BFFE93B05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FEA-7B38-4F08-8313-7785997BE43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54B4-759E-43F4-B394-B370E0C203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CB1-E7FD-436F-AA6E-E4C05F2847E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E04-7459-4E5E-9D0D-BF7B61DC229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A11E-14D2-4A3A-A769-FE44745100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0439EB-547E-4E29-A2B1-5FD6C321BAA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" y="0"/>
            <a:ext cx="91399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8800" b="1" dirty="0" smtClean="0">
                <a:solidFill>
                  <a:srgbClr val="C00000"/>
                </a:solidFill>
              </a:rPr>
              <a:t>А</a:t>
            </a:r>
            <a:r>
              <a:rPr lang="ru-RU" sz="8800" b="1" dirty="0" smtClean="0">
                <a:solidFill>
                  <a:srgbClr val="002060"/>
                </a:solidFill>
              </a:rPr>
              <a:t>ЛСУ   </a:t>
            </a:r>
            <a:r>
              <a:rPr lang="ru-RU" sz="8800" b="1" dirty="0" smtClean="0">
                <a:solidFill>
                  <a:srgbClr val="FF0000"/>
                </a:solidFill>
              </a:rPr>
              <a:t>А</a:t>
            </a:r>
            <a:r>
              <a:rPr lang="ru-RU" sz="8800" b="1" dirty="0" smtClean="0">
                <a:solidFill>
                  <a:srgbClr val="002060"/>
                </a:solidFill>
              </a:rPr>
              <a:t>ЛМА   </a:t>
            </a:r>
            <a:r>
              <a:rPr lang="ru-RU" sz="8800" b="1" dirty="0" smtClean="0">
                <a:solidFill>
                  <a:srgbClr val="FF0000"/>
                </a:solidFill>
              </a:rPr>
              <a:t>А</a:t>
            </a:r>
            <a:r>
              <a:rPr lang="ru-RU" sz="8800" b="1" dirty="0" smtClean="0">
                <a:solidFill>
                  <a:srgbClr val="002060"/>
                </a:solidFill>
              </a:rPr>
              <a:t>ШЫЙ.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872203" cy="36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2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8800" b="1" dirty="0" smtClean="0">
                <a:solidFill>
                  <a:srgbClr val="FF0000"/>
                </a:solidFill>
              </a:rPr>
              <a:t>А</a:t>
            </a:r>
            <a:r>
              <a:rPr lang="ru-RU" sz="8800" b="1" dirty="0" smtClean="0">
                <a:solidFill>
                  <a:srgbClr val="002060"/>
                </a:solidFill>
              </a:rPr>
              <a:t>РСЛАН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35509"/>
            <a:ext cx="2309356" cy="262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1" y="476672"/>
            <a:ext cx="1892954" cy="225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92" y="940775"/>
            <a:ext cx="1845784" cy="13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2" y="5733256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852936"/>
            <a:ext cx="7848988" cy="3508977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8800" b="1" dirty="0" smtClean="0">
                <a:solidFill>
                  <a:srgbClr val="C00000"/>
                </a:solidFill>
              </a:rPr>
              <a:t>А</a:t>
            </a:r>
            <a:r>
              <a:rPr lang="ru-RU" sz="8800" b="1" dirty="0" smtClean="0">
                <a:solidFill>
                  <a:srgbClr val="002060"/>
                </a:solidFill>
              </a:rPr>
              <a:t>РСЛАН   </a:t>
            </a:r>
            <a:r>
              <a:rPr lang="ru-RU" sz="8800" b="1" dirty="0" smtClean="0">
                <a:solidFill>
                  <a:srgbClr val="FF0000"/>
                </a:solidFill>
              </a:rPr>
              <a:t>А</a:t>
            </a:r>
            <a:r>
              <a:rPr lang="ru-RU" sz="8800" b="1" dirty="0" smtClean="0">
                <a:solidFill>
                  <a:srgbClr val="002060"/>
                </a:solidFill>
              </a:rPr>
              <a:t>ФРИКАДА   ЯШИ.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76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05264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0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2044"/>
            <a:ext cx="5400600" cy="425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77274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/>
          <a:stretch/>
        </p:blipFill>
        <p:spPr bwMode="auto">
          <a:xfrm>
            <a:off x="2411760" y="620688"/>
            <a:ext cx="4104456" cy="587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1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нат\YandexDisk\1 класс а\1  класс\ӘЛИФБА ЧОРЫ\А  хәрефе\А  хәрефе   язу дәфтәре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17259" r="10352" b="51933"/>
          <a:stretch/>
        </p:blipFill>
        <p:spPr bwMode="auto">
          <a:xfrm>
            <a:off x="611560" y="404664"/>
            <a:ext cx="787687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8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9237" y="3776543"/>
            <a:ext cx="566977" cy="56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45152" y="1340768"/>
            <a:ext cx="4175320" cy="4465671"/>
          </a:xfrm>
        </p:spPr>
        <p:txBody>
          <a:bodyPr>
            <a:normAutofit lnSpcReduction="10000"/>
          </a:bodyPr>
          <a:lstStyle/>
          <a:p>
            <a:r>
              <a:rPr lang="tt-RU" b="1" dirty="0" smtClean="0">
                <a:solidFill>
                  <a:srgbClr val="00B050"/>
                </a:solidFill>
              </a:rPr>
              <a:t>Урман – урманда </a:t>
            </a:r>
          </a:p>
          <a:p>
            <a:endParaRPr lang="tt-RU" dirty="0" smtClean="0"/>
          </a:p>
          <a:p>
            <a:r>
              <a:rPr lang="tt-RU" sz="3600" b="1" dirty="0" smtClean="0">
                <a:solidFill>
                  <a:srgbClr val="002060"/>
                </a:solidFill>
              </a:rPr>
              <a:t>Аю</a:t>
            </a:r>
          </a:p>
          <a:p>
            <a:r>
              <a:rPr lang="tt-RU" sz="3600" b="1" dirty="0" smtClean="0">
                <a:solidFill>
                  <a:srgbClr val="002060"/>
                </a:solidFill>
              </a:rPr>
              <a:t>Куян</a:t>
            </a:r>
          </a:p>
          <a:p>
            <a:r>
              <a:rPr lang="tt-RU" sz="3600" b="1" dirty="0" smtClean="0">
                <a:solidFill>
                  <a:srgbClr val="002060"/>
                </a:solidFill>
              </a:rPr>
              <a:t>Төлке</a:t>
            </a:r>
          </a:p>
          <a:p>
            <a:r>
              <a:rPr lang="tt-RU" sz="3600" b="1" dirty="0" smtClean="0">
                <a:solidFill>
                  <a:srgbClr val="002060"/>
                </a:solidFill>
              </a:rPr>
              <a:t>Керпе</a:t>
            </a:r>
          </a:p>
          <a:p>
            <a:pPr marL="68580" indent="0">
              <a:buNone/>
            </a:pPr>
            <a:endParaRPr lang="tt-RU" sz="3600" b="1" dirty="0" smtClean="0">
              <a:solidFill>
                <a:srgbClr val="002060"/>
              </a:solidFill>
            </a:endParaRPr>
          </a:p>
          <a:p>
            <a:r>
              <a:rPr lang="tt-RU" sz="3600" b="1" dirty="0" smtClean="0">
                <a:solidFill>
                  <a:srgbClr val="002060"/>
                </a:solidFill>
              </a:rPr>
              <a:t>Тиен</a:t>
            </a:r>
          </a:p>
          <a:p>
            <a:endParaRPr lang="ru-RU" dirty="0"/>
          </a:p>
        </p:txBody>
      </p:sp>
      <p:pic>
        <p:nvPicPr>
          <p:cNvPr id="1028" name="Picture 4" descr="http://www.copypast.ru/foto7/0359/fore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08720"/>
            <a:ext cx="352839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 rot="9558260">
            <a:off x="3984995" y="2476012"/>
            <a:ext cx="86409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9624624">
            <a:off x="2993667" y="3538525"/>
            <a:ext cx="2162138" cy="588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20426841">
            <a:off x="2462496" y="4158163"/>
            <a:ext cx="27957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0839783">
            <a:off x="1547665" y="4589311"/>
            <a:ext cx="3413511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3249804">
            <a:off x="2279691" y="3309516"/>
            <a:ext cx="4152567" cy="347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39" y="822427"/>
            <a:ext cx="3312368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61" y="131021"/>
            <a:ext cx="2592289" cy="2923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2" y="332656"/>
            <a:ext cx="2592288" cy="3024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76" y="3356843"/>
            <a:ext cx="2309813" cy="2620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0" y="3919617"/>
            <a:ext cx="242039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8800" b="1" dirty="0" smtClean="0">
                <a:solidFill>
                  <a:srgbClr val="002060"/>
                </a:solidFill>
                <a:hlinkClick r:id="rId2" action="ppaction://hlinksldjump"/>
              </a:rPr>
              <a:t>АЮ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74441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7" y="5949280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140968"/>
            <a:ext cx="8136904" cy="331236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68580" indent="0" algn="ctr">
              <a:buNone/>
            </a:pPr>
            <a:endParaRPr lang="ru-RU" sz="5400" b="1" dirty="0" smtClean="0"/>
          </a:p>
          <a:p>
            <a:pPr marL="68580" indent="0" algn="ctr">
              <a:buNone/>
            </a:pPr>
            <a:r>
              <a:rPr lang="ru-RU" sz="7700" b="1" dirty="0" smtClean="0">
                <a:solidFill>
                  <a:srgbClr val="C00000"/>
                </a:solidFill>
              </a:rPr>
              <a:t>А</a:t>
            </a:r>
            <a:r>
              <a:rPr lang="ru-RU" sz="7700" b="1" dirty="0" smtClean="0">
                <a:solidFill>
                  <a:srgbClr val="002060"/>
                </a:solidFill>
              </a:rPr>
              <a:t>Ю   </a:t>
            </a:r>
            <a:r>
              <a:rPr lang="ru-RU" sz="7700" b="1" dirty="0" smtClean="0">
                <a:solidFill>
                  <a:schemeClr val="accent1">
                    <a:lumMod val="50000"/>
                  </a:schemeClr>
                </a:solidFill>
              </a:rPr>
              <a:t>УРМАН</a:t>
            </a:r>
            <a:r>
              <a:rPr lang="ru-RU" sz="7700" b="1" dirty="0" smtClean="0">
                <a:solidFill>
                  <a:srgbClr val="002060"/>
                </a:solidFill>
              </a:rPr>
              <a:t>ДА   ЯШИ.</a:t>
            </a:r>
            <a:endParaRPr lang="ru-RU" sz="7700" b="1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926038" cy="42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0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140968"/>
            <a:ext cx="6921217" cy="2691661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lvl="1"/>
            <a:r>
              <a:rPr lang="ru-RU" sz="8600" b="1" dirty="0" smtClean="0">
                <a:solidFill>
                  <a:srgbClr val="FF0000"/>
                </a:solidFill>
              </a:rPr>
              <a:t>А</a:t>
            </a:r>
            <a:r>
              <a:rPr lang="ru-RU" sz="8600" b="1" dirty="0" smtClean="0">
                <a:solidFill>
                  <a:srgbClr val="002060"/>
                </a:solidFill>
              </a:rPr>
              <a:t>Ю     УЙНЫЙ.</a:t>
            </a:r>
            <a:endParaRPr lang="ru-RU" sz="86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2" y="410368"/>
            <a:ext cx="2464440" cy="179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09" y="4124325"/>
            <a:ext cx="6588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0400" b="1" dirty="0" smtClean="0">
                <a:solidFill>
                  <a:srgbClr val="FF0000"/>
                </a:solidFill>
              </a:rPr>
              <a:t>А</a:t>
            </a:r>
            <a:r>
              <a:rPr lang="ru-RU" sz="10400" b="1" dirty="0" smtClean="0">
                <a:solidFill>
                  <a:srgbClr val="002060"/>
                </a:solidFill>
              </a:rPr>
              <a:t>Т</a:t>
            </a:r>
            <a:endParaRPr lang="ru-RU" sz="104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070"/>
            <a:ext cx="4040838" cy="51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5022"/>
            <a:ext cx="2453274" cy="20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7" y="5805264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3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780928"/>
            <a:ext cx="6840876" cy="3888432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8000" b="1" dirty="0" smtClean="0">
                <a:solidFill>
                  <a:srgbClr val="C00000"/>
                </a:solidFill>
              </a:rPr>
              <a:t>А</a:t>
            </a:r>
            <a:r>
              <a:rPr lang="ru-RU" sz="8000" b="1" dirty="0" smtClean="0">
                <a:solidFill>
                  <a:srgbClr val="002060"/>
                </a:solidFill>
              </a:rPr>
              <a:t>Т  АВЫЛДА   ЯШИ.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03208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8800" b="1" dirty="0" smtClean="0">
                <a:solidFill>
                  <a:srgbClr val="FF0000"/>
                </a:solidFill>
              </a:rPr>
              <a:t>А</a:t>
            </a:r>
            <a:r>
              <a:rPr lang="ru-RU" sz="8800" b="1" dirty="0" smtClean="0">
                <a:solidFill>
                  <a:srgbClr val="002060"/>
                </a:solidFill>
              </a:rPr>
              <a:t>ЛМА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26" y="527743"/>
            <a:ext cx="2722215" cy="195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69" y="1436774"/>
            <a:ext cx="2775835" cy="19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7" y="2432887"/>
            <a:ext cx="2676324" cy="19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042"/>
            <a:ext cx="1644774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3" y="5661248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1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</TotalTime>
  <Words>31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</dc:creator>
  <cp:lastModifiedBy>Ринат</cp:lastModifiedBy>
  <cp:revision>17</cp:revision>
  <dcterms:created xsi:type="dcterms:W3CDTF">2013-09-23T12:38:05Z</dcterms:created>
  <dcterms:modified xsi:type="dcterms:W3CDTF">2014-11-08T10:17:09Z</dcterms:modified>
</cp:coreProperties>
</file>