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нат\Desktop\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16558"/>
            <a:ext cx="9115106" cy="68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520280"/>
          </a:xfrm>
        </p:spPr>
        <p:txBody>
          <a:bodyPr>
            <a:normAutofit/>
          </a:bodyPr>
          <a:lstStyle/>
          <a:p>
            <a:endParaRPr lang="ru-RU" sz="7200" dirty="0" smtClean="0"/>
          </a:p>
          <a:p>
            <a:r>
              <a:rPr lang="ru-RU" sz="7200" dirty="0" smtClean="0"/>
              <a:t>  Валя      Вова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448272" cy="64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4797152"/>
            <a:ext cx="8229600" cy="17862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t-RU" sz="7200" b="1" dirty="0" smtClean="0"/>
              <a:t>Вәли  абый</a:t>
            </a:r>
            <a:endParaRPr lang="ru-RU" sz="72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stihi.ru/pics/2013/03/14/3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9535"/>
            <a:ext cx="48577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инат\Desktop\i-156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4016389" cy="40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604224" cy="25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32" y="2639458"/>
            <a:ext cx="1534524" cy="404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17781"/>
            <a:ext cx="1656184" cy="27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" y="3844989"/>
            <a:ext cx="1448390" cy="177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32" y="5234043"/>
            <a:ext cx="3096345" cy="162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нат\Desktop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" y="-39520"/>
            <a:ext cx="9036496" cy="69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algn="ctr"/>
            <a:r>
              <a:rPr lang="tt-RU" sz="4800" dirty="0">
                <a:solidFill>
                  <a:srgbClr val="7030A0"/>
                </a:solidFill>
              </a:rPr>
              <a:t>Вәли   абый.</a:t>
            </a:r>
            <a:endParaRPr lang="ru-RU" sz="4800" dirty="0">
              <a:solidFill>
                <a:srgbClr val="7030A0"/>
              </a:solidFill>
            </a:endParaRPr>
          </a:p>
          <a:p>
            <a:r>
              <a:rPr lang="tt-RU" sz="4400" b="1" dirty="0"/>
              <a:t>Бу -  Вәли  абый.  Вәли  абый  авылда яши.  Авыл  зур  һәм  матур.     Вәли  абый  -  көтүче.</a:t>
            </a:r>
            <a:endParaRPr lang="ru-RU" sz="4400" b="1" dirty="0"/>
          </a:p>
          <a:p>
            <a:pPr algn="ctr"/>
            <a:r>
              <a:rPr lang="tt-RU" sz="4400" b="1" dirty="0"/>
              <a:t>Вәли  абый         </a:t>
            </a:r>
            <a:r>
              <a:rPr lang="tt-RU" sz="4400" b="1" dirty="0" smtClean="0"/>
              <a:t>    көтә</a:t>
            </a:r>
            <a:r>
              <a:rPr lang="tt-RU" sz="4400" b="1" dirty="0"/>
              <a:t>.   Вәли  абый  сыерларны      </a:t>
            </a:r>
            <a:r>
              <a:rPr lang="tt-RU" sz="4400" b="1" dirty="0" smtClean="0"/>
              <a:t>          көтә</a:t>
            </a:r>
            <a:r>
              <a:rPr lang="tt-RU" sz="4400" b="1" dirty="0"/>
              <a:t>.</a:t>
            </a:r>
            <a:endParaRPr lang="ru-RU" sz="4400" b="1" dirty="0"/>
          </a:p>
          <a:p>
            <a:endParaRPr lang="ru-RU" dirty="0"/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3725"/>
            <a:ext cx="1800200" cy="10801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http://im0-tub-ru.yandex.net/i?id=407581924-71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5184"/>
            <a:ext cx="1872208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2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37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7</cp:revision>
  <dcterms:created xsi:type="dcterms:W3CDTF">2013-11-13T19:25:20Z</dcterms:created>
  <dcterms:modified xsi:type="dcterms:W3CDTF">2013-11-19T13:47:57Z</dcterms:modified>
</cp:coreProperties>
</file>