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Ринат\Desktop\0_675c1_eef59c15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4" y="260648"/>
            <a:ext cx="409034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64704"/>
            <a:ext cx="1906885" cy="291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79" y="4149080"/>
            <a:ext cx="2520280" cy="201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83406"/>
            <a:ext cx="3334610" cy="232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68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509119"/>
            <a:ext cx="7408333" cy="1617043"/>
          </a:xfrm>
        </p:spPr>
        <p:txBody>
          <a:bodyPr>
            <a:normAutofit/>
          </a:bodyPr>
          <a:lstStyle/>
          <a:p>
            <a:r>
              <a:rPr lang="tt-RU" sz="8800" b="1" dirty="0" smtClean="0"/>
              <a:t>мәктәп</a:t>
            </a:r>
            <a:endParaRPr lang="ru-RU" sz="8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5832647" cy="406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64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5445224"/>
            <a:ext cx="7408333" cy="1224136"/>
          </a:xfrm>
        </p:spPr>
        <p:txBody>
          <a:bodyPr>
            <a:normAutofit/>
          </a:bodyPr>
          <a:lstStyle/>
          <a:p>
            <a:r>
              <a:rPr lang="tt-RU" sz="7200" b="1" dirty="0" smtClean="0">
                <a:solidFill>
                  <a:srgbClr val="00B050"/>
                </a:solidFill>
              </a:rPr>
              <a:t>Миша</a:t>
            </a:r>
            <a:r>
              <a:rPr lang="tt-RU" sz="7200" b="1" dirty="0" smtClean="0"/>
              <a:t>  мәктәптә</a:t>
            </a:r>
            <a:endParaRPr lang="ru-RU" sz="7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4807421" cy="499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92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143375"/>
            <a:ext cx="7408333" cy="1982788"/>
          </a:xfrm>
        </p:spPr>
        <p:txBody>
          <a:bodyPr>
            <a:normAutofit/>
          </a:bodyPr>
          <a:lstStyle/>
          <a:p>
            <a:r>
              <a:rPr lang="tt-RU" sz="8000" b="1" dirty="0" smtClean="0"/>
              <a:t>Максим   укый</a:t>
            </a:r>
            <a:endParaRPr lang="ru-RU" sz="8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388662"/>
            <a:ext cx="3379242" cy="375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74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5373216"/>
            <a:ext cx="7408333" cy="1008112"/>
          </a:xfrm>
        </p:spPr>
        <p:txBody>
          <a:bodyPr>
            <a:noAutofit/>
          </a:bodyPr>
          <a:lstStyle/>
          <a:p>
            <a:r>
              <a:rPr lang="tt-RU" sz="8000" b="1" dirty="0" smtClean="0"/>
              <a:t>Миша  яза</a:t>
            </a:r>
            <a:endParaRPr lang="ru-RU" sz="8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2656"/>
            <a:ext cx="45053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08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3789041"/>
            <a:ext cx="7408333" cy="2337122"/>
          </a:xfrm>
        </p:spPr>
        <p:txBody>
          <a:bodyPr>
            <a:noAutofit/>
          </a:bodyPr>
          <a:lstStyle/>
          <a:p>
            <a:r>
              <a:rPr lang="tt-RU" sz="8800" b="1" dirty="0" smtClean="0">
                <a:solidFill>
                  <a:srgbClr val="00B050"/>
                </a:solidFill>
              </a:rPr>
              <a:t>Мансур</a:t>
            </a:r>
            <a:r>
              <a:rPr lang="tt-RU" sz="8800" b="1" dirty="0" smtClean="0"/>
              <a:t>   рәсем ясый</a:t>
            </a:r>
            <a:endParaRPr lang="ru-RU" sz="8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Ринат\Desktop\post-71710-1255780662_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590" y="-171400"/>
            <a:ext cx="4181399" cy="432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93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077071"/>
            <a:ext cx="8092421" cy="2049091"/>
          </a:xfrm>
        </p:spPr>
        <p:txBody>
          <a:bodyPr>
            <a:noAutofit/>
          </a:bodyPr>
          <a:lstStyle/>
          <a:p>
            <a:r>
              <a:rPr lang="tt-RU" sz="6000" b="1" dirty="0" smtClean="0"/>
              <a:t>Маша  </a:t>
            </a:r>
            <a:r>
              <a:rPr lang="tt-RU" sz="6000" b="1" dirty="0" smtClean="0">
                <a:solidFill>
                  <a:srgbClr val="C00000"/>
                </a:solidFill>
              </a:rPr>
              <a:t>белән</a:t>
            </a:r>
            <a:r>
              <a:rPr lang="tt-RU" sz="6000" b="1" dirty="0" smtClean="0"/>
              <a:t>  Марина</a:t>
            </a:r>
          </a:p>
          <a:p>
            <a:pPr marL="0" indent="0">
              <a:buNone/>
            </a:pPr>
            <a:r>
              <a:rPr lang="tt-RU" sz="6000" b="1" dirty="0" smtClean="0">
                <a:solidFill>
                  <a:srgbClr val="00B050"/>
                </a:solidFill>
              </a:rPr>
              <a:t>җырлыйлар. </a:t>
            </a:r>
            <a:endParaRPr lang="ru-RU" sz="6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Ринат\Desktop\Deti-poyut-----Poyushhie-devochk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79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</TotalTime>
  <Words>15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Ринат</dc:creator>
  <cp:lastModifiedBy>Ринат</cp:lastModifiedBy>
  <cp:revision>4</cp:revision>
  <dcterms:created xsi:type="dcterms:W3CDTF">2013-10-28T04:45:20Z</dcterms:created>
  <dcterms:modified xsi:type="dcterms:W3CDTF">2013-11-02T18:45:14Z</dcterms:modified>
</cp:coreProperties>
</file>