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i="1" dirty="0" smtClean="0"/>
              <a:t>    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 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sz="4100" i="1" dirty="0" smtClean="0"/>
              <a:t>«   Они, как запасные игроки на   футбольном поле или дублеры в театре, выходят на сцену или на поле тогда, когда вынужденно  «освобождают игру» знаменательные слова»</a:t>
            </a:r>
          </a:p>
          <a:p>
            <a:pPr>
              <a:buNone/>
            </a:pPr>
            <a:r>
              <a:rPr lang="ru-RU" i="1" dirty="0" smtClean="0"/>
              <a:t>                          </a:t>
            </a:r>
            <a:endParaRPr lang="ru-RU" dirty="0"/>
          </a:p>
        </p:txBody>
      </p:sp>
      <p:pic>
        <p:nvPicPr>
          <p:cNvPr id="4" name="Рисунок 3" descr="reformatsk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428604"/>
            <a:ext cx="2639099" cy="343929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71538" y="1571612"/>
            <a:ext cx="42862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Александр  Реформатский ,</a:t>
            </a:r>
          </a:p>
          <a:p>
            <a:r>
              <a:rPr lang="ru-RU" sz="2400" i="1" dirty="0" smtClean="0"/>
              <a:t>выдающийся русский лингвист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dirty="0" smtClean="0"/>
              <a:t>Я, ты, он, она, вместе - целая стр…на, вместе – </a:t>
            </a:r>
            <a:r>
              <a:rPr lang="ru-RU" sz="4000" dirty="0" err="1" smtClean="0"/>
              <a:t>дружн</a:t>
            </a:r>
            <a:r>
              <a:rPr lang="ru-RU" sz="4000" dirty="0" smtClean="0"/>
              <a:t>… семья в слове «мы» - сто </a:t>
            </a:r>
            <a:r>
              <a:rPr lang="ru-RU" sz="4000" dirty="0" err="1" smtClean="0"/>
              <a:t>тыс...ч</a:t>
            </a:r>
            <a:r>
              <a:rPr lang="ru-RU" sz="4000" dirty="0" smtClean="0"/>
              <a:t> «я».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sz="3000" dirty="0" smtClean="0"/>
              <a:t>Перепишите текст, вставьте пропущенные буквы и недостающий знак препинания.</a:t>
            </a:r>
          </a:p>
          <a:p>
            <a:pPr marL="514350" indent="-514350">
              <a:buAutoNum type="arabicPeriod"/>
            </a:pPr>
            <a:r>
              <a:rPr lang="ru-RU" sz="3000" dirty="0" smtClean="0"/>
              <a:t> Найдите местоимения. Что они обозначают?</a:t>
            </a:r>
          </a:p>
          <a:p>
            <a:pPr marL="514350" indent="-514350">
              <a:buAutoNum type="arabicPeriod"/>
            </a:pPr>
            <a:r>
              <a:rPr lang="ru-RU" sz="3000" dirty="0" smtClean="0"/>
              <a:t> Какова тема и цели нашего урока?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 Личные местоимения.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b="1" dirty="0" smtClean="0"/>
              <a:t>Цели урока</a:t>
            </a:r>
            <a:r>
              <a:rPr lang="ru-RU" dirty="0" smtClean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Знать: личные местоимения, особенности их склонения.</a:t>
            </a:r>
          </a:p>
          <a:p>
            <a:pPr>
              <a:buNone/>
            </a:pPr>
            <a:r>
              <a:rPr lang="ru-RU" dirty="0" smtClean="0"/>
              <a:t>2. Уметь: правильно употреблять личные местоимения в речи, правильно писать местоимения с предлогами.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История личных местоимений корнями уходит в древность</a:t>
            </a:r>
            <a:endParaRPr lang="ru-RU" sz="3200" dirty="0"/>
          </a:p>
        </p:txBody>
      </p:sp>
      <p:pic>
        <p:nvPicPr>
          <p:cNvPr id="4" name="Содержимое 3" descr="грамот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9587" y="1781969"/>
            <a:ext cx="8124825" cy="41624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текст молитвы на церковнослав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285728"/>
            <a:ext cx="6215106" cy="652715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4000" dirty="0" smtClean="0"/>
              <a:t>Перепишите предложения, изменив местоимения и расставив недостающие знаки препинания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i="1" dirty="0" smtClean="0"/>
              <a:t>1. У (она) кое –где провалилась крыша стены осыпались и совы заводили в(она) по ночам свои зловещие песни.</a:t>
            </a:r>
            <a:endParaRPr lang="ru-RU" dirty="0" smtClean="0"/>
          </a:p>
          <a:p>
            <a:r>
              <a:rPr lang="ru-RU" i="1" dirty="0" smtClean="0"/>
              <a:t>2.Всякий раз когда я начинал играть с (она) по-своему шумно и резво старая нянька быстро схватывала (она) и уносила к себе.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Подведение итогов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Какой разряд местоимений мы сегодня изучали? </a:t>
            </a:r>
          </a:p>
          <a:p>
            <a:r>
              <a:rPr lang="ru-RU" dirty="0" smtClean="0"/>
              <a:t>-Когда к личным местоимениям  3 лица прибавляется  «</a:t>
            </a:r>
            <a:r>
              <a:rPr lang="ru-RU" dirty="0" err="1" smtClean="0"/>
              <a:t>н</a:t>
            </a:r>
            <a:r>
              <a:rPr lang="ru-RU" dirty="0" smtClean="0"/>
              <a:t>»?</a:t>
            </a:r>
          </a:p>
          <a:p>
            <a:r>
              <a:rPr lang="ru-RU" dirty="0" smtClean="0"/>
              <a:t>-Как пишутся местоимения с предлогами?</a:t>
            </a:r>
          </a:p>
          <a:p>
            <a:r>
              <a:rPr lang="ru-RU" dirty="0" smtClean="0"/>
              <a:t>-Какое фонетическое явление можно отметить у личных местоимений 1 и 2 лица при склонении?</a:t>
            </a:r>
          </a:p>
          <a:p>
            <a:r>
              <a:rPr lang="ru-RU" dirty="0" smtClean="0"/>
              <a:t>-Какую синтаксическую роль выполняют личные местоимения?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Домашнее задание( на выбор)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§ 77, упр. 440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2. § 77, из стихотворения «Ты помнишь, Алеша, дороги Смоленщины…» выписать 3 предложения с личными местоимениями.  Выполнить морфологический разбор любого существительного.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283</Words>
  <PresentationFormat>Экран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Цели урока </vt:lpstr>
      <vt:lpstr>История личных местоимений корнями уходит в древность</vt:lpstr>
      <vt:lpstr>Слайд 6</vt:lpstr>
      <vt:lpstr>   Перепишите предложения, изменив местоимения и расставив недостающие знаки препинания  </vt:lpstr>
      <vt:lpstr>Подведение итогов</vt:lpstr>
      <vt:lpstr>Домашнее задание( на выбор)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14</cp:revision>
  <dcterms:modified xsi:type="dcterms:W3CDTF">2014-11-09T15:57:07Z</dcterms:modified>
</cp:coreProperties>
</file>