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9" r:id="rId3"/>
    <p:sldMasterId id="2147483722" r:id="rId4"/>
    <p:sldMasterId id="2147483734" r:id="rId5"/>
    <p:sldMasterId id="2147483759" r:id="rId6"/>
  </p:sldMasterIdLst>
  <p:sldIdLst>
    <p:sldId id="257" r:id="rId7"/>
    <p:sldId id="261" r:id="rId8"/>
    <p:sldId id="262" r:id="rId9"/>
    <p:sldId id="260" r:id="rId10"/>
    <p:sldId id="263" r:id="rId11"/>
    <p:sldId id="266" r:id="rId12"/>
    <p:sldId id="267" r:id="rId13"/>
    <p:sldId id="277" r:id="rId14"/>
    <p:sldId id="268" r:id="rId15"/>
    <p:sldId id="264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80" r:id="rId25"/>
    <p:sldId id="284" r:id="rId26"/>
    <p:sldId id="29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38701821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11030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919781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49205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325713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093592816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52101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12201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8097" y="1141247"/>
            <a:ext cx="4713427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0" y="642918"/>
            <a:ext cx="3643306" cy="4293749"/>
          </a:xfrm>
        </p:spPr>
        <p:txBody>
          <a:bodyPr lIns="64008" rIns="45720" bIns="45720" anchor="t">
            <a:normAutofit/>
          </a:bodyPr>
          <a:lstStyle>
            <a:lvl1pPr marL="0" indent="0" algn="ctr">
              <a:spcBef>
                <a:spcPts val="250"/>
              </a:spcBef>
              <a:buFontTx/>
              <a:buNone/>
              <a:defRPr sz="4800" b="1" i="1" baseline="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dirty="0" smtClean="0"/>
              <a:t>СКАЗЫ</a:t>
            </a:r>
          </a:p>
          <a:p>
            <a:pPr lvl="0" eaLnBrk="1" latinLnBrk="0" hangingPunct="1"/>
            <a:endParaRPr kumimoji="0" lang="ru-RU" dirty="0" smtClean="0"/>
          </a:p>
          <a:p>
            <a:pPr lvl="0" eaLnBrk="1" latinLnBrk="0" hangingPunct="1"/>
            <a:r>
              <a:rPr kumimoji="0" lang="ru-RU" dirty="0" smtClean="0"/>
              <a:t>Павла Петровича</a:t>
            </a:r>
          </a:p>
          <a:p>
            <a:pPr lvl="0" eaLnBrk="1" latinLnBrk="0" hangingPunct="1"/>
            <a:r>
              <a:rPr kumimoji="0" lang="ru-RU" dirty="0" smtClean="0"/>
              <a:t>Бажова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700615" y="1212656"/>
            <a:ext cx="4402093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 descr="E:\с рабочего стола\Литература моя\картинки к сказам Бажова\Портрет Бажова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410850">
            <a:off x="3730702" y="1141917"/>
            <a:ext cx="5024611" cy="4163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1732692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179988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139624061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6A8B44-6369-46B3-9E5A-57BFBDF594E1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D7F03-467A-4DC1-B1A3-85E3052554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9978378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996542907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50677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6618735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490700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468088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61685179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451868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01982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8097" y="1141247"/>
            <a:ext cx="4713427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0" y="642918"/>
            <a:ext cx="3643306" cy="4293749"/>
          </a:xfrm>
        </p:spPr>
        <p:txBody>
          <a:bodyPr lIns="64008" rIns="45720" bIns="45720" anchor="t">
            <a:normAutofit/>
          </a:bodyPr>
          <a:lstStyle>
            <a:lvl1pPr marL="0" indent="0" algn="ctr">
              <a:spcBef>
                <a:spcPts val="250"/>
              </a:spcBef>
              <a:buFontTx/>
              <a:buNone/>
              <a:defRPr sz="4800" b="1" i="1" baseline="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dirty="0" smtClean="0"/>
              <a:t>СКАЗЫ</a:t>
            </a:r>
          </a:p>
          <a:p>
            <a:pPr lvl="0" eaLnBrk="1" latinLnBrk="0" hangingPunct="1"/>
            <a:endParaRPr kumimoji="0" lang="ru-RU" dirty="0" smtClean="0"/>
          </a:p>
          <a:p>
            <a:pPr lvl="0" eaLnBrk="1" latinLnBrk="0" hangingPunct="1"/>
            <a:r>
              <a:rPr kumimoji="0" lang="ru-RU" dirty="0" smtClean="0"/>
              <a:t>Павла Петровича</a:t>
            </a:r>
          </a:p>
          <a:p>
            <a:pPr lvl="0" eaLnBrk="1" latinLnBrk="0" hangingPunct="1"/>
            <a:r>
              <a:rPr kumimoji="0" lang="ru-RU" dirty="0" smtClean="0"/>
              <a:t>Бажова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700615" y="1212656"/>
            <a:ext cx="4402093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 descr="E:\с рабочего стола\Литература моя\картинки к сказам Бажова\Портрет Бажова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410850">
            <a:off x="3730702" y="1141917"/>
            <a:ext cx="5024611" cy="4163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1591105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190179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897306216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6A8B44-6369-46B3-9E5A-57BFBDF594E1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D7F03-467A-4DC1-B1A3-85E3052554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404507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F3C7C-953A-41AA-90C1-34ADC99E9E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744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AEB8-9147-4891-B769-DD36D61D84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85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ADDF7-2293-4278-AD3F-3DD7A0478A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975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A19A-984A-4519-9DDA-41E3FFC5FB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039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4698A-542D-4C3A-8E11-107CD00FF5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403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7A004-3FA6-4052-8CFB-EB1E7D70F1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06704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A373A-6744-47BC-ACFD-46922BE071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9361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2E0D4-E625-419B-A814-EB2F4B0043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7155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95D8C-CEA2-4654-B578-25A1AF7CD3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08636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1CB87-605C-4CEB-82EC-9C7FCC38DA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763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84E7B-B31D-44AB-A9B5-B9A94A54CA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798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F3C7C-953A-41AA-90C1-34ADC99E9E6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34642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AEB8-9147-4891-B769-DD36D61D84D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7032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ADDF7-2293-4278-AD3F-3DD7A0478A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561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AA19A-984A-4519-9DDA-41E3FFC5FB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5586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4698A-542D-4C3A-8E11-107CD00FF5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83937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7A004-3FA6-4052-8CFB-EB1E7D70F1B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6171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A373A-6744-47BC-ACFD-46922BE071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77033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2E0D4-E625-419B-A814-EB2F4B00431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79694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95D8C-CEA2-4654-B578-25A1AF7CD3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2416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1CB87-605C-4CEB-82EC-9C7FCC38DA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25149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84E7B-B31D-44AB-A9B5-B9A94A54CA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9705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260873278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552837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063395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82311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841593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648362927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221572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884374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708097" y="1141247"/>
            <a:ext cx="4713427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0" y="642918"/>
            <a:ext cx="3643306" cy="4293749"/>
          </a:xfrm>
        </p:spPr>
        <p:txBody>
          <a:bodyPr lIns="64008" rIns="45720" bIns="45720" anchor="t">
            <a:normAutofit/>
          </a:bodyPr>
          <a:lstStyle>
            <a:lvl1pPr marL="0" indent="0" algn="ctr">
              <a:spcBef>
                <a:spcPts val="250"/>
              </a:spcBef>
              <a:buFontTx/>
              <a:buNone/>
              <a:defRPr sz="4800" b="1" i="1" baseline="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dirty="0" smtClean="0"/>
              <a:t>СКАЗЫ</a:t>
            </a:r>
          </a:p>
          <a:p>
            <a:pPr lvl="0" eaLnBrk="1" latinLnBrk="0" hangingPunct="1"/>
            <a:endParaRPr kumimoji="0" lang="ru-RU" dirty="0" smtClean="0"/>
          </a:p>
          <a:p>
            <a:pPr lvl="0" eaLnBrk="1" latinLnBrk="0" hangingPunct="1"/>
            <a:r>
              <a:rPr kumimoji="0" lang="ru-RU" dirty="0" smtClean="0"/>
              <a:t>Павла Петровича</a:t>
            </a:r>
          </a:p>
          <a:p>
            <a:pPr lvl="0" eaLnBrk="1" latinLnBrk="0" hangingPunct="1"/>
            <a:r>
              <a:rPr kumimoji="0" lang="ru-RU" dirty="0" smtClean="0"/>
              <a:t>Бажова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700615" y="1212656"/>
            <a:ext cx="4402093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50" name="Picture 2" descr="E:\с рабочего стола\Литература моя\картинки к сказам Бажова\Портрет Бажова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410850">
            <a:off x="3730702" y="1141917"/>
            <a:ext cx="5024611" cy="4163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4306499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8596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253937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41648056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6A8B44-6369-46B3-9E5A-57BFBDF594E1}" type="datetimeFigureOut">
              <a:rPr lang="ru-RU" smtClean="0">
                <a:solidFill>
                  <a:prstClr val="black"/>
                </a:solidFill>
              </a:rPr>
              <a:pPr/>
              <a:t>16.11.2014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AD7F03-467A-4DC1-B1A3-85E30525549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767051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16.11.2014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27747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706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328CBA-ECD0-4F3C-8FC0-AE28AFD3FEB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21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328CBA-ECD0-4F3C-8FC0-AE28AFD3FEB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65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10432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9.xml"/><Relationship Id="rId1" Type="http://schemas.openxmlformats.org/officeDocument/2006/relationships/audio" Target="file:///D:\!!!Festival\__Temp\620692\&#1055;&#1088;&#1077;&#1079;&#1077;&#1085;&#1090;&#1072;&#1094;&#1080;&#1103;\&#1084;&#1091;&#1079;&#1099;&#1082;&#1072;%20&#1082;%20&#1089;&#1082;&#1072;&#1079;&#1072;&#1084;.mp3" TargetMode="Externa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Здравствуйте!</a:t>
            </a:r>
            <a:endParaRPr lang="ru-RU" sz="8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47465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1988840"/>
            <a:ext cx="3744416" cy="1872208"/>
          </a:xfrm>
        </p:spPr>
        <p:txBody>
          <a:bodyPr>
            <a:normAutofit/>
          </a:bodyPr>
          <a:lstStyle/>
          <a:p>
            <a:r>
              <a:rPr lang="ru-RU" sz="7200" dirty="0" smtClean="0"/>
              <a:t>сказка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4536504" cy="2651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Сказитель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701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083624" cy="4772000"/>
          </a:xfrm>
        </p:spPr>
        <p:txBody>
          <a:bodyPr>
            <a:norm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“сказ” и “сказка”</a:t>
            </a:r>
          </a:p>
        </p:txBody>
      </p:sp>
    </p:spTree>
    <p:extLst>
      <p:ext uri="{BB962C8B-B14F-4D97-AF65-F5344CB8AC3E}">
        <p14:creationId xmlns="" xmlns:p14="http://schemas.microsoft.com/office/powerpoint/2010/main" val="536785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4744"/>
            <a:ext cx="8686800" cy="49553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– жанр русского народного или литературного творчества, рассказывающий о необыкновенных, вымышленных событиях, приключениях, героях.</a:t>
            </a:r>
          </a:p>
          <a:p>
            <a:pPr marL="0" indent="0">
              <a:buNone/>
            </a:pP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0775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476672"/>
            <a:ext cx="8686800" cy="6624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-Сказ – жанр эпоса, опирающийся на народные предания и легенды; для него характерно сочетание точных зарисовок народного быта и нравов со сказочно-фантастическим миром фольклора, т.е.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 –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это повествование, ведущееся от лица рассказчика;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не имеет зачина;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имеет реальную основу.</a:t>
            </a:r>
          </a:p>
          <a:p>
            <a:pPr marL="0" indent="0">
              <a:buNone/>
            </a:pP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3065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64087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Отличительные черты сказки: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Волшебные герои – добрые и злые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рассказчика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произошло волшебство, герою надо произнести заклинание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имеют реальной основы.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-Вам теперь понятно, что такое сказ и сказка?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Отличительные черты сказа: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– люди обыкновенные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Фольклорная первооснова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Присутствие рассказчика – человека из народа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Волшебство и таинственность – неотъемлемая часть повествования.</a:t>
            </a:r>
          </a:p>
          <a:p>
            <a:pPr marL="0" indent="0">
              <a:buNone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43891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60648"/>
            <a:ext cx="8686800" cy="58194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7610"/>
            <a:ext cx="5328591" cy="686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09049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2161"/>
            <a:ext cx="5400600" cy="699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512653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1"/>
            <a:ext cx="5616624" cy="683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97921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-42146"/>
            <a:ext cx="4464496" cy="694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59040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898776" cy="5843736"/>
          </a:xfrm>
        </p:spPr>
        <p:txBody>
          <a:bodyPr>
            <a:normAutofit/>
          </a:bodyPr>
          <a:lstStyle/>
          <a:p>
            <a:r>
              <a:rPr lang="ru-RU" sz="1800" b="1" dirty="0"/>
              <a:t>Оба в горе </a:t>
            </a:r>
            <a:r>
              <a:rPr lang="ru-RU" sz="1800" b="1" dirty="0" err="1"/>
              <a:t>робили</a:t>
            </a:r>
            <a:r>
              <a:rPr lang="ru-RU" sz="1800" b="1" dirty="0"/>
              <a:t>- </a:t>
            </a:r>
            <a:endParaRPr lang="ru-RU" sz="1800" b="1" dirty="0" smtClean="0"/>
          </a:p>
          <a:p>
            <a:endParaRPr lang="ru-RU" sz="1800" b="1" dirty="0"/>
          </a:p>
          <a:p>
            <a:r>
              <a:rPr lang="ru-RU" sz="1800" b="1" dirty="0" err="1" smtClean="0"/>
              <a:t>Артуть</a:t>
            </a:r>
            <a:r>
              <a:rPr lang="ru-RU" sz="1800" b="1" dirty="0" smtClean="0"/>
              <a:t>-девка-</a:t>
            </a:r>
            <a:endParaRPr lang="ru-RU" sz="1800" b="1" dirty="0"/>
          </a:p>
          <a:p>
            <a:r>
              <a:rPr lang="ru-RU" sz="1800" b="1" dirty="0"/>
              <a:t>Лопочет- </a:t>
            </a:r>
          </a:p>
          <a:p>
            <a:r>
              <a:rPr lang="ru-RU" sz="1800" b="1" dirty="0" smtClean="0"/>
              <a:t>Одежа-</a:t>
            </a:r>
            <a:endParaRPr lang="ru-RU" sz="1800" b="1" dirty="0"/>
          </a:p>
          <a:p>
            <a:r>
              <a:rPr lang="ru-RU" sz="1800" b="1" dirty="0"/>
              <a:t>Мудровать- </a:t>
            </a:r>
          </a:p>
          <a:p>
            <a:r>
              <a:rPr lang="ru-RU" sz="1800" b="1" dirty="0"/>
              <a:t>Даром глаза </a:t>
            </a:r>
            <a:r>
              <a:rPr lang="ru-RU" sz="1800" b="1" dirty="0" smtClean="0"/>
              <a:t>пялишь-</a:t>
            </a:r>
            <a:endParaRPr lang="ru-RU" sz="1800" b="1" dirty="0"/>
          </a:p>
          <a:p>
            <a:r>
              <a:rPr lang="ru-RU" sz="1800" b="1" dirty="0"/>
              <a:t>Виду не оказывает - </a:t>
            </a:r>
          </a:p>
          <a:p>
            <a:r>
              <a:rPr lang="ru-RU" sz="1800" b="1" dirty="0" err="1"/>
              <a:t>Обробеть</a:t>
            </a:r>
            <a:r>
              <a:rPr lang="ru-RU" sz="1800" b="1" dirty="0"/>
              <a:t> – </a:t>
            </a:r>
          </a:p>
          <a:p>
            <a:r>
              <a:rPr lang="ru-RU" sz="1800" b="1" dirty="0"/>
              <a:t>Наигрыш вести- </a:t>
            </a:r>
          </a:p>
          <a:p>
            <a:r>
              <a:rPr lang="ru-RU" sz="1800" b="1" dirty="0"/>
              <a:t>Земли </a:t>
            </a:r>
            <a:r>
              <a:rPr lang="ru-RU" sz="1800" b="1" dirty="0" err="1"/>
              <a:t>незнатко</a:t>
            </a:r>
            <a:r>
              <a:rPr lang="ru-RU" sz="1800" b="1" dirty="0"/>
              <a:t> – </a:t>
            </a:r>
          </a:p>
          <a:p>
            <a:r>
              <a:rPr lang="ru-RU" sz="1800" b="1" dirty="0"/>
              <a:t>Признал меня- </a:t>
            </a:r>
          </a:p>
          <a:p>
            <a:r>
              <a:rPr lang="ru-RU" sz="1800" b="1" dirty="0"/>
              <a:t>Парню </a:t>
            </a:r>
            <a:r>
              <a:rPr lang="ru-RU" sz="1800" b="1" dirty="0" err="1"/>
              <a:t>забедно</a:t>
            </a:r>
            <a:r>
              <a:rPr lang="ru-RU" sz="1800" b="1" dirty="0"/>
              <a:t> </a:t>
            </a:r>
            <a:r>
              <a:rPr lang="ru-RU" sz="1800" b="1" dirty="0" smtClean="0"/>
              <a:t>стало –</a:t>
            </a:r>
          </a:p>
          <a:p>
            <a:r>
              <a:rPr lang="ru-RU" sz="1800" b="1" dirty="0" smtClean="0"/>
              <a:t>Я в горе </a:t>
            </a:r>
            <a:r>
              <a:rPr lang="ru-RU" sz="1800" b="1" dirty="0" err="1" smtClean="0"/>
              <a:t>роблю</a:t>
            </a:r>
            <a:r>
              <a:rPr lang="ru-RU" sz="1800" b="1" dirty="0" smtClean="0"/>
              <a:t> - </a:t>
            </a:r>
          </a:p>
          <a:p>
            <a:r>
              <a:rPr lang="ru-RU" sz="1800" b="1" dirty="0" smtClean="0"/>
              <a:t>Душному </a:t>
            </a:r>
            <a:r>
              <a:rPr lang="ru-RU" sz="1800" b="1" dirty="0"/>
              <a:t>козлу – </a:t>
            </a:r>
          </a:p>
          <a:p>
            <a:r>
              <a:rPr lang="ru-RU" sz="1800" b="1" dirty="0" err="1"/>
              <a:t>Изробленный</a:t>
            </a:r>
            <a:r>
              <a:rPr lang="ru-RU" sz="1800" b="1" dirty="0"/>
              <a:t>- </a:t>
            </a:r>
          </a:p>
          <a:p>
            <a:r>
              <a:rPr lang="ru-RU" sz="1800" b="1" dirty="0" smtClean="0"/>
              <a:t>Воротились-</a:t>
            </a:r>
            <a:endParaRPr lang="ru-RU" sz="1800" b="1" dirty="0"/>
          </a:p>
          <a:p>
            <a:endParaRPr lang="ru-RU" sz="16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499992" y="609600"/>
            <a:ext cx="4415408" cy="5915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</a:rPr>
              <a:t>оба работали в шахте на руднике, добывали </a:t>
            </a:r>
            <a:r>
              <a:rPr lang="ru-RU" sz="1800" b="1" dirty="0" smtClean="0">
                <a:solidFill>
                  <a:srgbClr val="FF0000"/>
                </a:solidFill>
              </a:rPr>
              <a:t>малахит-камень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девушка, подвижная как ртуть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говорит про себя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одежда</a:t>
            </a:r>
          </a:p>
          <a:p>
            <a:pPr marL="0" indent="0">
              <a:buNone/>
            </a:pPr>
            <a:r>
              <a:rPr lang="ru-RU" sz="1800" b="1" i="1" dirty="0" err="1" smtClean="0">
                <a:solidFill>
                  <a:srgbClr val="FF0000"/>
                </a:solidFill>
              </a:rPr>
              <a:t>зд</a:t>
            </a:r>
            <a:r>
              <a:rPr lang="ru-RU" sz="1800" b="1" i="1" dirty="0" smtClean="0">
                <a:solidFill>
                  <a:srgbClr val="FF0000"/>
                </a:solidFill>
              </a:rPr>
              <a:t>. В знач. </a:t>
            </a:r>
            <a:r>
              <a:rPr lang="ru-RU" sz="1800" b="1" dirty="0" smtClean="0">
                <a:solidFill>
                  <a:srgbClr val="FF0000"/>
                </a:solidFill>
              </a:rPr>
              <a:t>Пошутить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просто так смотришь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показывает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струсить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заговаривать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не видно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узнал меня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обидно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работаю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вонючему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измученный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вернулись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800" b="1" i="1" dirty="0">
              <a:solidFill>
                <a:srgbClr val="FF0000"/>
              </a:solidFill>
            </a:endParaRPr>
          </a:p>
          <a:p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0586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с рабочего стола\Литература моя\картинки к сказам Бажова\Портрет Бажова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428604"/>
            <a:ext cx="6643734" cy="428628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5367338"/>
            <a:ext cx="7715304" cy="80486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Павел Петрович Бажов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>
                <a:latin typeface="Times New Roman"/>
                <a:ea typeface="Times New Roman"/>
              </a:rPr>
              <a:t>З</a:t>
            </a:r>
            <a:r>
              <a:rPr lang="ru-RU" sz="2800" i="1" dirty="0" smtClean="0">
                <a:latin typeface="Times New Roman"/>
                <a:ea typeface="Times New Roman"/>
              </a:rPr>
              <a:t>наменитый уральский сказитель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5970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929330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«МЕДНОЙ  ГОРЫ  ХОЗЯЙКА»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12291" name="Picture 3" descr="E:\с рабочего стола\презентац по литер(2)\картинки к сказам Бажова\мгх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9921" y="500063"/>
            <a:ext cx="3955596" cy="5429250"/>
          </a:xfrm>
          <a:prstGeom prst="rect">
            <a:avLst/>
          </a:prstGeom>
          <a:noFill/>
        </p:spPr>
      </p:pic>
      <p:pic>
        <p:nvPicPr>
          <p:cNvPr id="4" name="музыка к сказа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2562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091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291264" cy="4691608"/>
          </a:xfrm>
        </p:spPr>
        <p:txBody>
          <a:bodyPr>
            <a:noAutofit/>
          </a:bodyPr>
          <a:lstStyle/>
          <a:p>
            <a:pPr algn="ctr"/>
            <a:r>
              <a:rPr lang="ru-RU" sz="8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урок!</a:t>
            </a:r>
            <a:endParaRPr lang="ru-RU" sz="8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5098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На родине в Сысерти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50" name="Picture 2" descr="E:\с рабочего стола\презентац по литер(2)\картинки к сказам Бажова\на Родине в Сысерт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238550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6247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4292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7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Бажить</a:t>
            </a:r>
            <a:r>
              <a:rPr lang="ru-RU" sz="7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– то есть ворожить, </a:t>
            </a:r>
            <a:r>
              <a:rPr lang="ru-RU" sz="7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предвещать</a:t>
            </a:r>
            <a:endParaRPr lang="ru-RU" sz="7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1247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1000132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Дом-музей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074" name="Picture 2" descr="E:\с рабочего стола\презентац по литер(2)\картинки к сказам Бажова\дом-муз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1857364"/>
            <a:ext cx="7874000" cy="4714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8098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80516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381"/>
            <a:ext cx="5332778" cy="685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7410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5882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Воздушный поток">
      <a:dk1>
        <a:sysClr val="windowText" lastClr="000000"/>
      </a:dk1>
      <a:lt1>
        <a:sysClr val="window" lastClr="EDEDED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EDEDED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EDEDED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EDEDED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</TotalTime>
  <Words>231</Words>
  <Application>Microsoft Office PowerPoint</Application>
  <PresentationFormat>Экран (4:3)</PresentationFormat>
  <Paragraphs>63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Трек</vt:lpstr>
      <vt:lpstr>Поток</vt:lpstr>
      <vt:lpstr>1_Поток</vt:lpstr>
      <vt:lpstr>Оформление по умолчанию</vt:lpstr>
      <vt:lpstr>1_Оформление по умолчанию</vt:lpstr>
      <vt:lpstr>3_Поток</vt:lpstr>
      <vt:lpstr>Здравствуйте!</vt:lpstr>
      <vt:lpstr>Знаменитый уральский сказитель</vt:lpstr>
      <vt:lpstr>На родине в Сысерти</vt:lpstr>
      <vt:lpstr>Слайд 4</vt:lpstr>
      <vt:lpstr>Слайд 5</vt:lpstr>
      <vt:lpstr>Дом-музей</vt:lpstr>
      <vt:lpstr>Слайд 7</vt:lpstr>
      <vt:lpstr>Слайд 8</vt:lpstr>
      <vt:lpstr>Слайд 9</vt:lpstr>
      <vt:lpstr>сказка</vt:lpstr>
      <vt:lpstr>“сказ” и “сказка”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«МЕДНОЙ  ГОРЫ  ХОЗЯЙКА»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Здравствуйте!</dc:title>
  <dc:creator>Samsung</dc:creator>
  <cp:lastModifiedBy>Samsung</cp:lastModifiedBy>
  <cp:revision>14</cp:revision>
  <dcterms:created xsi:type="dcterms:W3CDTF">2014-03-05T09:34:39Z</dcterms:created>
  <dcterms:modified xsi:type="dcterms:W3CDTF">2014-11-16T17:11:47Z</dcterms:modified>
</cp:coreProperties>
</file>