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5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225FDC-AB64-43EE-B990-F777437F309E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AAA4E-3F47-4B70-BF65-0184B635D5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AAA4E-3F47-4B70-BF65-0184B635D53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93FF2-5741-4C8B-9342-A664CC9071B7}" type="datetimeFigureOut">
              <a:rPr lang="ru-RU" smtClean="0"/>
              <a:pPr/>
              <a:t>01.02.2015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A39DA-1796-4083-A219-42203E83E8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-1214470"/>
            <a:ext cx="7772400" cy="557216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Подлежащее. Понятие о подлежащем как о главном члене предложения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Лес</a:t>
            </a:r>
            <a:endParaRPr lang="ru-RU" dirty="0"/>
          </a:p>
        </p:txBody>
      </p:sp>
      <p:pic>
        <p:nvPicPr>
          <p:cNvPr id="4" name="Содержимое 3" descr="5688824_1b58656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5786" y="1000108"/>
            <a:ext cx="7858180" cy="516890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Грибы</a:t>
            </a:r>
            <a:endParaRPr lang="ru-RU" dirty="0"/>
          </a:p>
        </p:txBody>
      </p:sp>
      <p:pic>
        <p:nvPicPr>
          <p:cNvPr id="4" name="Содержимое 3" descr="0d0a9b76394ddb6d30528e490bfadff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785794"/>
            <a:ext cx="8501122" cy="5429287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smtClean="0"/>
              <a:t>Муравейник в лесу</a:t>
            </a:r>
            <a:endParaRPr lang="ru-RU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571612"/>
            <a:ext cx="7572428" cy="485778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Медведи</a:t>
            </a:r>
            <a:endParaRPr lang="ru-RU" dirty="0"/>
          </a:p>
        </p:txBody>
      </p:sp>
      <p:pic>
        <p:nvPicPr>
          <p:cNvPr id="4" name="Содержимое 3" descr="I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357982" cy="457203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dirty="0" smtClean="0"/>
              <a:t>Берёзы</a:t>
            </a:r>
            <a:endParaRPr lang="ru-RU" dirty="0"/>
          </a:p>
        </p:txBody>
      </p:sp>
      <p:pic>
        <p:nvPicPr>
          <p:cNvPr id="4" name="Содержимое 3" descr="fc879a146b5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1142984"/>
            <a:ext cx="7232811" cy="500066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</Words>
  <Application>Microsoft Office PowerPoint</Application>
  <PresentationFormat>Экран (4:3)</PresentationFormat>
  <Paragraphs>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Подлежащее. Понятие о подлежащем как о главном члене предложения.</vt:lpstr>
      <vt:lpstr>Лес</vt:lpstr>
      <vt:lpstr>Грибы</vt:lpstr>
      <vt:lpstr> Муравейник в лесу</vt:lpstr>
      <vt:lpstr>Медведи</vt:lpstr>
      <vt:lpstr>Берёзы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Подлежащее. Понятие о подлежащем как о главном члене предложения.</dc:title>
  <dc:creator>Юлия</dc:creator>
  <cp:lastModifiedBy>Юлия</cp:lastModifiedBy>
  <cp:revision>4</cp:revision>
  <dcterms:created xsi:type="dcterms:W3CDTF">2015-02-01T12:34:30Z</dcterms:created>
  <dcterms:modified xsi:type="dcterms:W3CDTF">2015-02-01T13:04:22Z</dcterms:modified>
</cp:coreProperties>
</file>