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57" r:id="rId4"/>
    <p:sldId id="258" r:id="rId5"/>
    <p:sldId id="260" r:id="rId6"/>
    <p:sldId id="261" r:id="rId7"/>
    <p:sldId id="277" r:id="rId8"/>
    <p:sldId id="27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2090C-8BF6-4E5D-8BE4-F7D86DE78E0F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BCCDD-97C1-487A-B3EC-88C17F17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C:\Users\&#1074;&#1072;&#1083;&#1103;\Desktop\&#1085;&#1072;%20&#1086;&#1090;&#1082;&#1088;&#1099;&#1090;&#1099;&#1081;%20&#1091;&#1088;&#1086;&#1082;%20&#1087;&#1086;%20&#1088;.&#1079;&#1103;\&#1084;&#1086;&#1081;%20&#1091;&#1088;&#1086;&#1082;\&#1056;&#1080;&#1089;&#1091;&#1085;&#1086;&#1082;1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r:link="rId1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7;&#1088;&#1072;&#1079;&#1076;&#1085;&#1080;&#1082;%20&#1073;&#1091;&#1082;&#1074;&#1072;&#1088;&#1103;\&#1087;&#1088;&#1072;&#1079;&#1076;&#1085;&#1080;&#1082;%20&#1073;&#1091;&#1082;&#1074;&#1072;&#1088;&#1103;%20&#1052;&#1091;&#1079;&#1099;&#1082;&#1072;\1.%20CHemu_uchat_v_shkole_-_CHemu_uchat_v_shkole_(iPlayer.f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88;&#1072;&#1079;&#1076;&#1085;&#1080;&#1082;%20&#1073;&#1091;&#1082;&#1074;&#1072;&#1088;&#1103;\&#1087;&#1088;&#1072;&#1079;&#1076;&#1085;&#1080;&#1082;%20&#1073;&#1091;&#1082;&#1074;&#1072;&#1088;&#1103;%20&#1052;&#1091;&#1079;&#1099;&#1082;&#1072;\4%20%20Detki_-_Alfavit_I._Reznik_R._Pauls_(iPlayer.fm)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88;&#1072;&#1079;&#1076;&#1085;&#1080;&#1082;%20&#1073;&#1091;&#1082;&#1074;&#1072;&#1088;&#1103;\&#1087;&#1088;&#1072;&#1079;&#1076;&#1085;&#1080;&#1082;%20&#1073;&#1091;&#1082;&#1074;&#1072;&#1088;&#1103;%20&#1052;&#1091;&#1079;&#1099;&#1082;&#1072;\5%20%20deti_-_Procshanie_s_bukvaryom_(iPlayer.fm).mp3" TargetMode="Externa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88;&#1072;&#1079;&#1076;&#1085;&#1080;&#1082;%20&#1073;&#1091;&#1082;&#1074;&#1072;&#1088;&#1103;\&#1087;&#1088;&#1072;&#1079;&#1076;&#1085;&#1080;&#1082;%20&#1073;&#1091;&#1082;&#1074;&#1072;&#1088;&#1103;%20&#1052;&#1091;&#1079;&#1099;&#1082;&#1072;\6%20%20%20Pesnya_pro_shkolu_-_SHkola_shkola_dveri_raspahni._SHkola_shkola_uroki_peremeny._SHkola_shkola_uchitel_u_dosk_(iPlayer.fm).mp3" TargetMode="Externa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88;&#1072;&#1079;&#1076;&#1085;&#1080;&#1082;%20&#1073;&#1091;&#1082;&#1074;&#1072;&#1088;&#1103;\&#1087;&#1088;&#1072;&#1079;&#1076;&#1085;&#1080;&#1082;%20&#1073;&#1091;&#1082;&#1074;&#1072;&#1088;&#1103;%20&#1052;&#1091;&#1079;&#1099;&#1082;&#1072;\6%20%20%20Pesnya_pro_shkolu_-_SHkola_shkola_dveri_raspahni._SHkola_shkola_uroki_peremeny._SHkola_shkola_uchitel_u_dosk_(iPlayer.fm)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5.xml"/><Relationship Id="rId7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88;&#1072;&#1079;&#1076;&#1085;&#1080;&#1082;%20&#1073;&#1091;&#1082;&#1074;&#1072;&#1088;&#1103;\&#1087;&#1088;&#1072;&#1079;&#1076;&#1085;&#1080;&#1082;%20&#1073;&#1091;&#1082;&#1074;&#1072;&#1088;&#1103;%20&#1052;&#1091;&#1079;&#1099;&#1082;&#1072;\2%20pesni_pro_bukvar_-_druzhba_s_bukvarem_(iPlayer.fm).mp3" TargetMode="External"/><Relationship Id="rId6" Type="http://schemas.openxmlformats.org/officeDocument/2006/relationships/slide" Target="slide14.xml"/><Relationship Id="rId11" Type="http://schemas.openxmlformats.org/officeDocument/2006/relationships/image" Target="../media/image9.png"/><Relationship Id="rId5" Type="http://schemas.openxmlformats.org/officeDocument/2006/relationships/slide" Target="slide13.xml"/><Relationship Id="rId10" Type="http://schemas.openxmlformats.org/officeDocument/2006/relationships/image" Target="../media/image8.png"/><Relationship Id="rId4" Type="http://schemas.openxmlformats.org/officeDocument/2006/relationships/slide" Target="slide15.xml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88;&#1072;&#1079;&#1076;&#1085;&#1080;&#1082;%20&#1073;&#1091;&#1082;&#1074;&#1072;&#1088;&#1103;\&#1087;&#1088;&#1072;&#1079;&#1076;&#1085;&#1080;&#1082;%20&#1073;&#1091;&#1082;&#1074;&#1072;&#1088;&#1103;%20&#1052;&#1091;&#1079;&#1099;&#1082;&#1072;\3%20%20Azbuka.mp3" TargetMode="Externa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54868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C00000"/>
              </a:solidFill>
            </a:endParaRPr>
          </a:p>
          <a:p>
            <a:endParaRPr lang="ru-RU" b="1" i="1" dirty="0" smtClean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548680"/>
            <a:ext cx="591527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Урок-праздник: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Обучение грамоте.</a:t>
            </a: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348880"/>
            <a:ext cx="4968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ПРАЗДНИК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Букваря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54223" y="5013176"/>
            <a:ext cx="54977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Автор: учитель начальных классов</a:t>
            </a:r>
          </a:p>
          <a:p>
            <a:pPr algn="ctr"/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Дегтярева В.Н  1 класс</a:t>
            </a:r>
          </a:p>
          <a:p>
            <a:pPr algn="ctr"/>
            <a:r>
              <a:rPr lang="ru-RU" sz="2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2014 год</a:t>
            </a:r>
            <a:endParaRPr lang="ru-RU" sz="2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" name="Picture 6" descr="C:\Documents and Settings\Богиня\Рабочий стол\ыы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8798">
            <a:off x="266222" y="2149987"/>
            <a:ext cx="1623606" cy="1584176"/>
          </a:xfrm>
          <a:prstGeom prst="rect">
            <a:avLst/>
          </a:prstGeom>
          <a:noFill/>
        </p:spPr>
      </p:pic>
      <p:pic>
        <p:nvPicPr>
          <p:cNvPr id="11" name="Picture 3" descr="C:\Documents and Settings\Богиня\Рабочий стол\rusуууееее-bukva-e.png"/>
          <p:cNvPicPr>
            <a:picLocks noChangeAspect="1" noChangeArrowheads="1"/>
          </p:cNvPicPr>
          <p:nvPr/>
        </p:nvPicPr>
        <p:blipFill>
          <a:blip r:embed="rId4" cstate="print"/>
          <a:srcRect r="7160" b="2288"/>
          <a:stretch>
            <a:fillRect/>
          </a:stretch>
        </p:blipFill>
        <p:spPr bwMode="auto">
          <a:xfrm>
            <a:off x="7049129" y="1052736"/>
            <a:ext cx="2094871" cy="2214578"/>
          </a:xfrm>
          <a:prstGeom prst="rect">
            <a:avLst/>
          </a:prstGeom>
          <a:noFill/>
        </p:spPr>
      </p:pic>
      <p:pic>
        <p:nvPicPr>
          <p:cNvPr id="8" name="1. CHemu_uchat_v_shkole_-_CHemu_uchat_v_shkole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00023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конечная звезда 1"/>
          <p:cNvSpPr/>
          <p:nvPr/>
        </p:nvSpPr>
        <p:spPr>
          <a:xfrm>
            <a:off x="1259632" y="5013176"/>
            <a:ext cx="1440160" cy="1296144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Ь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12-конечная звезда 4"/>
          <p:cNvSpPr/>
          <p:nvPr/>
        </p:nvSpPr>
        <p:spPr>
          <a:xfrm>
            <a:off x="5292080" y="5561856"/>
            <a:ext cx="1440160" cy="1296144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827584" y="2204864"/>
            <a:ext cx="1440160" cy="1296144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12-конечная звезда 6"/>
          <p:cNvSpPr/>
          <p:nvPr/>
        </p:nvSpPr>
        <p:spPr>
          <a:xfrm>
            <a:off x="7308304" y="3212976"/>
            <a:ext cx="1440160" cy="1296144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Ирина\Desktop\jolly-moose-cartoon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438525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0111E-6 L 0.58281 -0.176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-883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03053E-7 L 5.55556E-7 -0.196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03053E-7 L -1.94444E-6 -0.1857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9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0111E-6 L -0.60625 -0.2081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12" y="-10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конечная звезда 1"/>
          <p:cNvSpPr/>
          <p:nvPr/>
        </p:nvSpPr>
        <p:spPr>
          <a:xfrm>
            <a:off x="6086177" y="5661248"/>
            <a:ext cx="1150119" cy="108012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12-конечная звезда 2"/>
          <p:cNvSpPr/>
          <p:nvPr/>
        </p:nvSpPr>
        <p:spPr>
          <a:xfrm>
            <a:off x="4427984" y="5589240"/>
            <a:ext cx="1080120" cy="108012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Т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12-конечная звезда 3"/>
          <p:cNvSpPr/>
          <p:nvPr/>
        </p:nvSpPr>
        <p:spPr>
          <a:xfrm>
            <a:off x="1331640" y="5661248"/>
            <a:ext cx="1152128" cy="1065768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-0.00301 C 0.0342 -0.00879 0.03542 -0.01318 0.03785 -0.01827 C 0.04219 -0.05065 0.03802 -0.08464 0.04549 -0.1161 C 0.04584 -0.12118 0.0467 -0.12604 0.0467 -0.13113 C 0.0467 -0.19912 0.05122 -0.19149 0.03785 -0.2308 C 0.03212 -0.24792 0.03316 -0.25648 0.02014 -0.26781 C 0.01302 -0.27405 -0.00034 -0.27128 -0.00903 -0.2729 C -0.05798 -0.27174 -0.10486 -0.26827 -0.1533 -0.26272 C -0.19444 -0.25231 -0.16927 -0.25763 -0.25573 -0.25763 C -0.38333 -0.25763 -0.51059 -0.25879 -0.63802 -0.25948 C -0.63021 -0.26064 -0.62517 -0.26203 -0.61788 -0.26434 C -0.61302 -0.26873 -0.6092 -0.27058 -0.60382 -0.2729 C -0.60173 -0.27382 -0.59965 -0.27544 -0.59757 -0.27636 C -0.596 -0.27706 -0.59253 -0.27798 -0.59253 -0.27775 " pathEditMode="relative" rAng="0" ptsTypes="fffffffffffff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22" y="-137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33 -0.03516 -0.00174 0.00855 0.00382 -0.09783 C 0.00486 -0.11656 0.03212 -0.12003 0.04167 -0.12304 C 0.06962 -0.13159 0.08628 -0.1272 0.12274 -0.12813 C 0.13056 -0.13067 0.1375 -0.13414 0.14427 -0.13992 C 0.15174 -0.15449 0.14167 -0.13599 0.15069 -0.14848 C 0.15365 -0.15241 0.15451 -0.15888 0.15694 -0.16351 C 0.16059 -0.20999 0.15434 -0.25555 0.15434 -0.30181 " pathEditMode="relative" ptsTypes="fffffff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86 -0.0037 0.01181 -0.02151 0.0165 -0.03192 C 0.01806 -0.03538 0.0198 -0.03862 0.02153 -0.04209 C 0.0224 -0.04371 0.02414 -0.04718 0.02414 -0.04718 C 0.02796 -0.06337 0.03594 -0.07031 0.04566 -0.07933 C 0.04966 -0.08303 0.05296 -0.08742 0.05695 -0.09112 C 0.06007 -0.09413 0.07344 -0.09783 0.07726 -0.09945 C 0.09584 -0.10731 0.11476 -0.11124 0.13421 -0.11471 C 0.1448 -0.11656 0.1533 -0.1228 0.16337 -0.1265 C 0.17292 -0.13437 0.1823 -0.14269 0.18872 -0.15518 C 0.1908 -0.16397 0.1948 -0.1753 0.19619 -0.18386 C 0.19896 -0.20005 0.2007 -0.21624 0.20261 -0.23266 C 0.2033 -0.25532 0.20504 -0.27313 0.20504 -0.2951 " pathEditMode="relative" ptsTypes="ffffffffffff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Богиня\Рабочий стол\0002-002-Kirill-i-Mefod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1433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4500562" cy="60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700808"/>
            <a:ext cx="360045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714500"/>
            <a:ext cx="3867150" cy="45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7" y="357166"/>
            <a:ext cx="828680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СТАРОСЛАВЯНСКИЕ БУКВЫ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Богиня\Рабочий стол\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4700603" cy="6715148"/>
          </a:xfrm>
          <a:prstGeom prst="rect">
            <a:avLst/>
          </a:prstGeom>
          <a:noFill/>
        </p:spPr>
      </p:pic>
      <p:pic>
        <p:nvPicPr>
          <p:cNvPr id="3" name="Picture 3" descr="C:\Documents and Settings\Богиня\Рабочий стол\scrn_big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52"/>
            <a:ext cx="4391025" cy="6715148"/>
          </a:xfrm>
          <a:prstGeom prst="rect">
            <a:avLst/>
          </a:prstGeom>
          <a:noFill/>
        </p:spPr>
      </p:pic>
      <p:pic>
        <p:nvPicPr>
          <p:cNvPr id="4" name="4  Detki_-_Alfavit_I._Reznik_R._Pauls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578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 deti_-_Procshanie_s_bukvaryom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28794" y="5929330"/>
            <a:ext cx="304800" cy="304800"/>
          </a:xfrm>
          <a:prstGeom prst="rect">
            <a:avLst/>
          </a:prstGeom>
        </p:spPr>
      </p:pic>
      <p:pic>
        <p:nvPicPr>
          <p:cNvPr id="1027" name="Picture 3" descr="E:\фото\Изображе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28604"/>
            <a:ext cx="500066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  Pesnya_pro_shkolu_-_SHkola_shkola_dveri_raspahni._SHkola_shkola_uroki_peremeny._SHkola_shkola_uchitel_u_dosk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5715016"/>
            <a:ext cx="304800" cy="304800"/>
          </a:xfrm>
          <a:prstGeom prst="rect">
            <a:avLst/>
          </a:prstGeom>
        </p:spPr>
      </p:pic>
      <p:pic>
        <p:nvPicPr>
          <p:cNvPr id="3" name="Picture 2" descr="E:\фото\Изображение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8604"/>
            <a:ext cx="585791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835991">
            <a:off x="641692" y="690101"/>
            <a:ext cx="25478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МО</a:t>
            </a:r>
            <a:endParaRPr lang="ru-RU" sz="96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835991">
            <a:off x="2051737" y="1429335"/>
            <a:ext cx="40698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ЛОД</a:t>
            </a:r>
            <a:endParaRPr lang="ru-RU" sz="96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835991">
            <a:off x="4484682" y="2393138"/>
            <a:ext cx="37401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ЦЫ</a:t>
            </a:r>
            <a:endParaRPr lang="ru-RU" sz="96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5" name="Содержимое 6" descr="tanzgiraffe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212976"/>
            <a:ext cx="3214710" cy="3214710"/>
          </a:xfrm>
          <a:prstGeom prst="rect">
            <a:avLst/>
          </a:prstGeom>
        </p:spPr>
      </p:pic>
      <p:pic>
        <p:nvPicPr>
          <p:cNvPr id="6" name="6   Pesnya_pro_shkolu_-_SHkola_shkola_dveri_raspahni._SHkola_shkola_uroki_peremeny._SHkola_shkola_uchitel_u_dosk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42910" y="40719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5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25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75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332656"/>
            <a:ext cx="49685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 внимание! 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adybug-d-let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928934"/>
            <a:ext cx="2428882" cy="3562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548680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C00000"/>
              </a:solidFill>
            </a:endParaRPr>
          </a:p>
          <a:p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sz="5400" b="1" i="1" dirty="0" smtClean="0">
                <a:solidFill>
                  <a:srgbClr val="C00000"/>
                </a:solidFill>
              </a:rPr>
              <a:t>НАЙДИТЕ ЛИШНЮЮ БУКВУ И ОБЪЯСНИТЕ СВОЙ ВЫБОР</a:t>
            </a:r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А  О  У  Б  Ы  Э 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3" name="Содержимое 10" descr="2063517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988840"/>
            <a:ext cx="2762018" cy="2762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4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chemeClr val="accent4">
                    <a:lumMod val="75000"/>
                  </a:schemeClr>
                </a:solidFill>
              </a:rPr>
              <a:t>З  Г  Я  Д  Ф  К</a:t>
            </a:r>
            <a:endParaRPr lang="ru-RU" sz="9600" dirty="0"/>
          </a:p>
        </p:txBody>
      </p:sp>
      <p:pic>
        <p:nvPicPr>
          <p:cNvPr id="3" name="Содержимое 5" descr="7b49a7cbb963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071678"/>
            <a:ext cx="2619380" cy="2619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200024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00166" y="200024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285984" y="200024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3071802" y="200024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Г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7620" y="200024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200024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6" y="200024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6215074" y="200024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Ж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00892" y="200024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15272" y="200024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348" y="307181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1500166" y="307181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К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5984" y="307181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>
            <a:hlinkClick r:id="rId5" action="ppaction://hlinksldjump"/>
          </p:cNvPr>
          <p:cNvSpPr/>
          <p:nvPr/>
        </p:nvSpPr>
        <p:spPr>
          <a:xfrm>
            <a:off x="3071802" y="307181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М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7620" y="307181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43438" y="307181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>
            <a:hlinkClick r:id="rId6" action="ppaction://hlinksldjump"/>
          </p:cNvPr>
          <p:cNvSpPr/>
          <p:nvPr/>
        </p:nvSpPr>
        <p:spPr>
          <a:xfrm>
            <a:off x="5357818" y="307181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П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43636" y="307181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29454" y="307181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643834" y="307181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28728" y="414338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4546" y="414338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71802" y="414338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>
            <a:hlinkClick r:id="rId7" action="ppaction://hlinksldjump"/>
          </p:cNvPr>
          <p:cNvSpPr/>
          <p:nvPr/>
        </p:nvSpPr>
        <p:spPr>
          <a:xfrm>
            <a:off x="3857620" y="414338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Ч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43438" y="414338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29256" y="414338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929454" y="414338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>
            <a:hlinkClick r:id="rId3" action="ppaction://hlinksldjump"/>
          </p:cNvPr>
          <p:cNvSpPr/>
          <p:nvPr/>
        </p:nvSpPr>
        <p:spPr>
          <a:xfrm>
            <a:off x="6143636" y="414338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Ъ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643834" y="4143380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86116" y="5143512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>
            <a:hlinkClick r:id="rId6" action="ppaction://hlinksldjump"/>
          </p:cNvPr>
          <p:cNvSpPr/>
          <p:nvPr/>
        </p:nvSpPr>
        <p:spPr>
          <a:xfrm>
            <a:off x="4000496" y="5143512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Ю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14876" y="5143512"/>
            <a:ext cx="500066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3" descr="E:\Рисунок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357290" y="2857496"/>
            <a:ext cx="944562" cy="954087"/>
          </a:xfrm>
          <a:prstGeom prst="rect">
            <a:avLst/>
          </a:prstGeom>
          <a:noFill/>
        </p:spPr>
      </p:pic>
      <p:pic>
        <p:nvPicPr>
          <p:cNvPr id="35" name="Picture 3" descr="E:\Рисунок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28926" y="2857496"/>
            <a:ext cx="944562" cy="954087"/>
          </a:xfrm>
          <a:prstGeom prst="rect">
            <a:avLst/>
          </a:prstGeom>
          <a:noFill/>
        </p:spPr>
      </p:pic>
      <p:pic>
        <p:nvPicPr>
          <p:cNvPr id="36" name="Picture 3" descr="E:\Рисунок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14942" y="2857496"/>
            <a:ext cx="944562" cy="954087"/>
          </a:xfrm>
          <a:prstGeom prst="rect">
            <a:avLst/>
          </a:prstGeom>
          <a:noFill/>
        </p:spPr>
      </p:pic>
      <p:pic>
        <p:nvPicPr>
          <p:cNvPr id="37" name="Picture 3" descr="E:\Рисунок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14744" y="3929066"/>
            <a:ext cx="944562" cy="954087"/>
          </a:xfrm>
          <a:prstGeom prst="rect">
            <a:avLst/>
          </a:prstGeom>
          <a:noFill/>
        </p:spPr>
      </p:pic>
      <p:pic>
        <p:nvPicPr>
          <p:cNvPr id="38" name="Picture 3" descr="E:\Рисунок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00760" y="3929066"/>
            <a:ext cx="944562" cy="954087"/>
          </a:xfrm>
          <a:prstGeom prst="rect">
            <a:avLst/>
          </a:prstGeom>
          <a:noFill/>
        </p:spPr>
      </p:pic>
      <p:pic>
        <p:nvPicPr>
          <p:cNvPr id="39" name="Picture 3" descr="E:\Рисунок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857620" y="4929198"/>
            <a:ext cx="944562" cy="954087"/>
          </a:xfrm>
          <a:prstGeom prst="rect">
            <a:avLst/>
          </a:prstGeom>
          <a:noFill/>
        </p:spPr>
      </p:pic>
      <p:pic>
        <p:nvPicPr>
          <p:cNvPr id="40" name="Picture 3" descr="E:\Рисунок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28926" y="1785926"/>
            <a:ext cx="944562" cy="954087"/>
          </a:xfrm>
          <a:prstGeom prst="rect">
            <a:avLst/>
          </a:prstGeom>
          <a:noFill/>
        </p:spPr>
      </p:pic>
      <p:pic>
        <p:nvPicPr>
          <p:cNvPr id="41" name="Picture 3" descr="E:\Рисунок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72198" y="1785926"/>
            <a:ext cx="944562" cy="954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2461E-6 L 0.59132 0.381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4487E-6 L 0.47466 0.391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9584E-6 L 0.31493 0.367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11748E-6 L 0.45955 0.235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0" y="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11748E-6 L 0.16233 0.193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901E-6 L 0.38889 0.005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1.40611E-6 L 0.49601 0.53515 " pathEditMode="relative" ptsTypes="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333E-6 L 0.17813 0.5265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75" y="2000250"/>
            <a:ext cx="500063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00188" y="2000250"/>
            <a:ext cx="50006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286000" y="2000250"/>
            <a:ext cx="500063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071813" y="2000250"/>
            <a:ext cx="50006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Г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7625" y="2000250"/>
            <a:ext cx="500063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2000250"/>
            <a:ext cx="50006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0" y="2000250"/>
            <a:ext cx="500063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6215063" y="2000250"/>
            <a:ext cx="50006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Ж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00875" y="2000250"/>
            <a:ext cx="500063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15250" y="2000250"/>
            <a:ext cx="500063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375" y="3071813"/>
            <a:ext cx="500063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1500188" y="3071813"/>
            <a:ext cx="50006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К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6000" y="3071813"/>
            <a:ext cx="500063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3071813" y="3071813"/>
            <a:ext cx="50006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М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7625" y="3071813"/>
            <a:ext cx="500063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43438" y="3071813"/>
            <a:ext cx="50006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8" name="Скругленный прямоугольник 17">
            <a:hlinkClick r:id="rId7" action="ppaction://hlinksldjump"/>
          </p:cNvPr>
          <p:cNvSpPr/>
          <p:nvPr/>
        </p:nvSpPr>
        <p:spPr>
          <a:xfrm>
            <a:off x="5357813" y="3071813"/>
            <a:ext cx="50006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П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43625" y="3071813"/>
            <a:ext cx="500063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29438" y="3071813"/>
            <a:ext cx="50006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643813" y="3071813"/>
            <a:ext cx="50006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</p:txBody>
      </p:sp>
      <p:sp>
        <p:nvSpPr>
          <p:cNvPr id="22" name="Скругленный прямоугольник 21">
            <a:hlinkClick r:id="rId8" action="ppaction://hlinksldjump"/>
          </p:cNvPr>
          <p:cNvSpPr/>
          <p:nvPr/>
        </p:nvSpPr>
        <p:spPr>
          <a:xfrm>
            <a:off x="642938" y="4143375"/>
            <a:ext cx="50006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У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28750" y="4143375"/>
            <a:ext cx="500063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14563" y="4143375"/>
            <a:ext cx="50006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71813" y="4143375"/>
            <a:ext cx="50006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</a:p>
        </p:txBody>
      </p:sp>
      <p:sp>
        <p:nvSpPr>
          <p:cNvPr id="26" name="Скругленный прямоугольник 25">
            <a:hlinkClick r:id="rId9" action="ppaction://hlinksldjump"/>
          </p:cNvPr>
          <p:cNvSpPr/>
          <p:nvPr/>
        </p:nvSpPr>
        <p:spPr>
          <a:xfrm>
            <a:off x="3857625" y="4143375"/>
            <a:ext cx="500063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Ч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43438" y="4143375"/>
            <a:ext cx="50006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29250" y="4143375"/>
            <a:ext cx="500063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29438" y="4143375"/>
            <a:ext cx="50006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</a:p>
        </p:txBody>
      </p:sp>
      <p:sp>
        <p:nvSpPr>
          <p:cNvPr id="30" name="Скругленный прямоугольник 29">
            <a:hlinkClick r:id="rId4" action="ppaction://hlinksldjump"/>
          </p:cNvPr>
          <p:cNvSpPr/>
          <p:nvPr/>
        </p:nvSpPr>
        <p:spPr>
          <a:xfrm>
            <a:off x="6143625" y="4143375"/>
            <a:ext cx="500063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Ъ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643813" y="4143375"/>
            <a:ext cx="50006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86125" y="5143500"/>
            <a:ext cx="500063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</a:p>
        </p:txBody>
      </p:sp>
      <p:sp>
        <p:nvSpPr>
          <p:cNvPr id="33" name="Скругленный прямоугольник 32">
            <a:hlinkClick r:id="rId7" action="ppaction://hlinksldjump"/>
          </p:cNvPr>
          <p:cNvSpPr/>
          <p:nvPr/>
        </p:nvSpPr>
        <p:spPr>
          <a:xfrm>
            <a:off x="4000500" y="5143500"/>
            <a:ext cx="500063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Ю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14875" y="5143500"/>
            <a:ext cx="500063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pic>
        <p:nvPicPr>
          <p:cNvPr id="35" name="Picture 3" descr="E:\Рисунок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38" y="5286375"/>
            <a:ext cx="944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E:\Рисунок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00" y="5143500"/>
            <a:ext cx="94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 descr="E:\Рисунок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75" y="5286375"/>
            <a:ext cx="94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2 pesni_pro_bukvar_-_druzhba_s_bukvarem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171448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1.40611E-6 L 0.49601 0.53515 " pathEditMode="relative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2461E-6 L 0.59132 0.381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11748E-6 L 0.45955 0.235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0" y="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14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323528" y="620688"/>
            <a:ext cx="8229600" cy="14401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Какие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буквы могут обозначать два звука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 descr="C:\Users\Учитель\Desktop\картинки\p122_00rr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204864"/>
            <a:ext cx="2286000" cy="2286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1880" y="2060848"/>
            <a:ext cx="71438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8344" y="2132856"/>
            <a:ext cx="7216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К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3068960"/>
            <a:ext cx="7104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</a:rPr>
              <a:t>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2924944"/>
            <a:ext cx="7938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Н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861048"/>
            <a:ext cx="7216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З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2996952"/>
            <a:ext cx="8435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О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6926" y="4510427"/>
            <a:ext cx="9492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Ж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049" y="4967627"/>
            <a:ext cx="7938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И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80312" y="3501008"/>
            <a:ext cx="7489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Е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2204864"/>
            <a:ext cx="75052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Ё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4221088"/>
            <a:ext cx="10583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Ю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4725144"/>
            <a:ext cx="7873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Э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 Azbu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3108" y="5286388"/>
            <a:ext cx="304800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85728"/>
            <a:ext cx="564360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Рисунок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2-конечная звезда 2"/>
          <p:cNvSpPr/>
          <p:nvPr/>
        </p:nvSpPr>
        <p:spPr>
          <a:xfrm>
            <a:off x="611560" y="2420888"/>
            <a:ext cx="1440160" cy="1296144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12-конечная звезда 3"/>
          <p:cNvSpPr/>
          <p:nvPr/>
        </p:nvSpPr>
        <p:spPr>
          <a:xfrm>
            <a:off x="2123728" y="4293096"/>
            <a:ext cx="1440160" cy="1296144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12-конечная звезда 4"/>
          <p:cNvSpPr/>
          <p:nvPr/>
        </p:nvSpPr>
        <p:spPr>
          <a:xfrm>
            <a:off x="4716016" y="2132856"/>
            <a:ext cx="1440160" cy="1296144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Ж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6156176" y="4077072"/>
            <a:ext cx="1440160" cy="1296144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Ё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D:\Документы\Рисунки\картинки детские\0_51b15_f50ee50d_X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43312"/>
            <a:ext cx="1860834" cy="1901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2405E-6 L 0.20469 -4.02405E-6 C 0.29653 -4.02405E-6 0.40955 -0.07238 0.40955 -0.13136 L 0.40955 -0.26225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131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75671E-6 L -0.004 -2.75671E-6 C -0.00573 -2.75671E-6 -0.00782 -0.07238 -0.00782 -0.13136 L -0.00782 -0.26202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311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4126E-6 L -0.10243 3.44126E-6 C -0.14827 3.44126E-6 -0.20469 -0.07262 -0.20469 -0.13159 L -0.20469 -0.26272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1313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44126E-6 L -0.11841 3.44126E-6 C -0.17153 3.44126E-6 -0.23664 -0.07262 -0.23664 -0.13159 L -0.23664 -0.26272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0" y="-13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130</Words>
  <Application>Microsoft Office PowerPoint</Application>
  <PresentationFormat>Экран (4:3)</PresentationFormat>
  <Paragraphs>106</Paragraphs>
  <Slides>19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валя</dc:creator>
  <cp:lastModifiedBy>Admin</cp:lastModifiedBy>
  <cp:revision>21</cp:revision>
  <dcterms:created xsi:type="dcterms:W3CDTF">2014-02-25T18:34:45Z</dcterms:created>
  <dcterms:modified xsi:type="dcterms:W3CDTF">2014-03-11T18:47:16Z</dcterms:modified>
</cp:coreProperties>
</file>