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6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FDC84-F513-4241-93F9-CEE5B83CD2DB}" type="datetimeFigureOut">
              <a:rPr lang="ru-RU" smtClean="0"/>
              <a:pPr/>
              <a:t>16.05.2010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B669B-931A-472D-BECD-45CA18F8BA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ото064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5143472" cy="63817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500694" y="214291"/>
            <a:ext cx="3393816" cy="5693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e-BY" sz="3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Һәҙиә Дәүләтшина</a:t>
            </a:r>
          </a:p>
          <a:p>
            <a:pPr algn="ctr"/>
            <a:r>
              <a:rPr lang="be-BY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(1905-1954)</a:t>
            </a:r>
          </a:p>
          <a:p>
            <a:pPr algn="just"/>
            <a:endParaRPr lang="be-BY" sz="2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_Helver Bashkir" pitchFamily="34" charset="0"/>
            </a:endParaRPr>
          </a:p>
          <a:p>
            <a:pPr algn="just"/>
            <a:r>
              <a:rPr lang="be-BY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 Һәҙиә  Дәүләтши-наның  </a:t>
            </a:r>
            <a:r>
              <a:rPr lang="ru-RU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«</a:t>
            </a:r>
            <a:r>
              <a:rPr lang="ru-RU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Ы</a:t>
            </a:r>
            <a:r>
              <a:rPr lang="be-BY" sz="28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рғыҙ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» 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романын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белмәй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тороп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,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башҡорт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халҡының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ысын-барлығын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</a:t>
            </a:r>
            <a:r>
              <a:rPr lang="ru-RU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 </a:t>
            </a:r>
            <a:r>
              <a:rPr lang="ru-RU" sz="2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аңл</a:t>
            </a:r>
            <a:r>
              <a:rPr lang="be-BY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ау </a:t>
            </a:r>
            <a:r>
              <a:rPr lang="be-BY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мөмкин  </a:t>
            </a:r>
            <a:r>
              <a:rPr lang="be-BY" sz="2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_Helver Bashkir" pitchFamily="34" charset="0"/>
              </a:rPr>
              <a:t>түгел.</a:t>
            </a:r>
          </a:p>
          <a:p>
            <a:r>
              <a:rPr lang="be-BY" sz="2000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                 Леонид </a:t>
            </a:r>
            <a:r>
              <a:rPr lang="be-BY" sz="2000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Соболев,</a:t>
            </a:r>
          </a:p>
          <a:p>
            <a:r>
              <a:rPr lang="be-BY" sz="2000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a_Helver Bashkir" pitchFamily="34" charset="0"/>
              </a:rPr>
              <a:t>                                    яҙыусы</a:t>
            </a:r>
            <a:endParaRPr lang="ru-RU" sz="2000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a_Helver Bashkir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86454"/>
            <a:ext cx="8229600" cy="785818"/>
          </a:xfrm>
        </p:spPr>
        <p:txBody>
          <a:bodyPr>
            <a:norm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Һәҙиә  дуҫы  Фатима менән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9218" name="Picture 2" descr="C:\Documents and Settings\Администратор\Мои документы\фото 2\Фото065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000108"/>
            <a:ext cx="6034617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28" y="5286388"/>
            <a:ext cx="3857652" cy="928694"/>
          </a:xfrm>
        </p:spPr>
        <p:txBody>
          <a:bodyPr>
            <a:normAutofit/>
          </a:bodyPr>
          <a:lstStyle/>
          <a:p>
            <a:r>
              <a:rPr lang="be-BY" sz="2800" dirty="0" smtClean="0">
                <a:latin typeface="a_Helver Bashkir" pitchFamily="34" charset="0"/>
              </a:rPr>
              <a:t>1935 йыл</a:t>
            </a:r>
            <a:endParaRPr lang="ru-RU" sz="2800" dirty="0">
              <a:latin typeface="a_Helver Bashkir" pitchFamily="34" charset="0"/>
            </a:endParaRPr>
          </a:p>
        </p:txBody>
      </p:sp>
      <p:pic>
        <p:nvPicPr>
          <p:cNvPr id="10242" name="Picture 2" descr="C:\Documents and Settings\Администратор\Мои документы\фото 2\Фото065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0"/>
            <a:ext cx="3680224" cy="5012455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500042"/>
            <a:ext cx="500066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e-BY" sz="3200" dirty="0" smtClean="0">
                <a:latin typeface="a_Helver Bashkir" pitchFamily="34" charset="0"/>
              </a:rPr>
              <a:t>Һәҙиә Дәүләтшинаның ижадында, бигерәк </a:t>
            </a:r>
            <a:r>
              <a:rPr lang="be-BY" sz="3200" dirty="0" smtClean="0">
                <a:latin typeface="a_Helver Bashkir" pitchFamily="34" charset="0"/>
              </a:rPr>
              <a:t>тә </a:t>
            </a:r>
            <a:r>
              <a:rPr lang="ru-RU" sz="3200" dirty="0" smtClean="0">
                <a:latin typeface="a_Helver Bashkir" pitchFamily="34" charset="0"/>
              </a:rPr>
              <a:t>«</a:t>
            </a:r>
            <a:r>
              <a:rPr lang="be-BY" sz="3200" dirty="0" smtClean="0">
                <a:latin typeface="a_Helver Bashkir" pitchFamily="34" charset="0"/>
              </a:rPr>
              <a:t>Ырғыҙ</a:t>
            </a:r>
            <a:r>
              <a:rPr lang="ru-RU" sz="3200" dirty="0" smtClean="0">
                <a:latin typeface="a_Helver Bashkir" pitchFamily="34" charset="0"/>
              </a:rPr>
              <a:t>»</a:t>
            </a:r>
            <a:r>
              <a:rPr lang="ru-RU" sz="3200" dirty="0" err="1" smtClean="0">
                <a:latin typeface="a_Helver Bashkir" pitchFamily="34" charset="0"/>
              </a:rPr>
              <a:t>ында</a:t>
            </a:r>
            <a:r>
              <a:rPr lang="ru-RU" sz="3200" dirty="0" smtClean="0">
                <a:latin typeface="a_Helver Bashkir" pitchFamily="34" charset="0"/>
              </a:rPr>
              <a:t>, </a:t>
            </a:r>
            <a:r>
              <a:rPr lang="ru-RU" sz="3200" dirty="0" err="1" smtClean="0">
                <a:latin typeface="a_Helver Bashkir" pitchFamily="34" charset="0"/>
              </a:rPr>
              <a:t>яҙыусы</a:t>
            </a:r>
            <a:r>
              <a:rPr lang="ru-RU" sz="3200" dirty="0" smtClean="0">
                <a:latin typeface="a_Helver Bashkir" pitchFamily="34" charset="0"/>
              </a:rPr>
              <a:t> </a:t>
            </a:r>
            <a:r>
              <a:rPr lang="ru-RU" sz="3200" dirty="0" err="1" smtClean="0">
                <a:latin typeface="a_Helver Bashkir" pitchFamily="34" charset="0"/>
              </a:rPr>
              <a:t>оло</a:t>
            </a:r>
            <a:r>
              <a:rPr lang="ru-RU" sz="3200" dirty="0" smtClean="0">
                <a:latin typeface="a_Helver Bashkir" pitchFamily="34" charset="0"/>
              </a:rPr>
              <a:t> </a:t>
            </a:r>
            <a:r>
              <a:rPr lang="ru-RU" sz="3200" dirty="0" smtClean="0">
                <a:latin typeface="a_Helver Bashkir" pitchFamily="34" charset="0"/>
              </a:rPr>
              <a:t> </a:t>
            </a:r>
            <a:r>
              <a:rPr lang="ru-RU" sz="3200" dirty="0" err="1" smtClean="0">
                <a:latin typeface="a_Helver Bashkir" pitchFamily="34" charset="0"/>
              </a:rPr>
              <a:t>фекер</a:t>
            </a:r>
            <a:r>
              <a:rPr lang="ru-RU" sz="3200" dirty="0" smtClean="0">
                <a:latin typeface="a_Helver Bashkir" pitchFamily="34" charset="0"/>
              </a:rPr>
              <a:t> </a:t>
            </a:r>
            <a:r>
              <a:rPr lang="be-BY" sz="3200" dirty="0" smtClean="0">
                <a:latin typeface="a_Helver Bashkir" pitchFamily="34" charset="0"/>
              </a:rPr>
              <a:t>эйәһе</a:t>
            </a:r>
            <a:r>
              <a:rPr lang="be-BY" sz="3200" dirty="0" smtClean="0">
                <a:latin typeface="a_Helver Bashkir" pitchFamily="34" charset="0"/>
              </a:rPr>
              <a:t>, </a:t>
            </a:r>
            <a:r>
              <a:rPr lang="be-BY" sz="3200" dirty="0" smtClean="0">
                <a:latin typeface="a_Helver Bashkir" pitchFamily="34" charset="0"/>
              </a:rPr>
              <a:t>ғалим-тарихсы,этнограф,социо-лог</a:t>
            </a:r>
            <a:r>
              <a:rPr lang="be-BY" sz="3200" dirty="0" smtClean="0">
                <a:latin typeface="a_Helver Bashkir" pitchFamily="34" charset="0"/>
              </a:rPr>
              <a:t>, </a:t>
            </a:r>
            <a:r>
              <a:rPr lang="be-BY" sz="3200" dirty="0" smtClean="0">
                <a:latin typeface="a_Helver Bashkir" pitchFamily="34" charset="0"/>
              </a:rPr>
              <a:t>психолог</a:t>
            </a:r>
            <a:r>
              <a:rPr lang="be-BY" sz="3200" dirty="0" smtClean="0">
                <a:latin typeface="a_Helver Bashkir" pitchFamily="34" charset="0"/>
              </a:rPr>
              <a:t>, философ булып һәм, иң мөһиме,үҙ халҡының яҙмышы менән йәшәүсе патриот булып күҙ алдына баҫа.</a:t>
            </a:r>
          </a:p>
          <a:p>
            <a:pPr algn="just"/>
            <a:r>
              <a:rPr lang="be-BY" sz="2400" dirty="0" smtClean="0">
                <a:latin typeface="a_Helver Bashkir" pitchFamily="34" charset="0"/>
              </a:rPr>
              <a:t>                                   </a:t>
            </a:r>
            <a:r>
              <a:rPr lang="be-BY" sz="2400" dirty="0" smtClean="0">
                <a:latin typeface="a_Helver Bashkir" pitchFamily="34" charset="0"/>
              </a:rPr>
              <a:t>Әнүр  Вахитов</a:t>
            </a:r>
            <a:r>
              <a:rPr lang="be-BY" sz="2400" dirty="0" smtClean="0">
                <a:latin typeface="a_Helver Bashkir" pitchFamily="34" charset="0"/>
              </a:rPr>
              <a:t>,</a:t>
            </a:r>
          </a:p>
          <a:p>
            <a:pPr algn="just"/>
            <a:r>
              <a:rPr lang="be-BY" sz="2400" dirty="0" smtClean="0">
                <a:latin typeface="a_Helver Bashkir" pitchFamily="34" charset="0"/>
              </a:rPr>
              <a:t>                                     яҙыусы,ғалим</a:t>
            </a:r>
            <a:endParaRPr lang="ru-RU" sz="2400" dirty="0">
              <a:latin typeface="a_Helver Bashkir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5016"/>
            <a:ext cx="8786874" cy="1000132"/>
          </a:xfrm>
        </p:spPr>
        <p:txBody>
          <a:bodyPr>
            <a:norm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Бөрө  ҡалаһында  Һәҙиә  Дәүләтшинаға  ҡуйылған </a:t>
            </a:r>
            <a:r>
              <a:rPr lang="be-BY" sz="2800" b="1" dirty="0" smtClean="0">
                <a:latin typeface="a_Helver Bashkir" pitchFamily="34" charset="0"/>
              </a:rPr>
              <a:t>һәйкәл </a:t>
            </a:r>
            <a:r>
              <a:rPr lang="be-BY" sz="2400" b="1" dirty="0" smtClean="0">
                <a:latin typeface="a_Helver Bashkir" pitchFamily="34" charset="0"/>
              </a:rPr>
              <a:t>(1973 йыл) .</a:t>
            </a:r>
            <a:r>
              <a:rPr lang="be-BY" sz="2800" b="1" dirty="0" smtClean="0">
                <a:latin typeface="a_Helver Bashkir" pitchFamily="34" charset="0"/>
              </a:rPr>
              <a:t>Ғүмәр  </a:t>
            </a:r>
            <a:r>
              <a:rPr lang="be-BY" sz="2800" b="1" dirty="0" smtClean="0">
                <a:latin typeface="a_Helver Bashkir" pitchFamily="34" charset="0"/>
              </a:rPr>
              <a:t>Дәүләтшин  </a:t>
            </a:r>
            <a:r>
              <a:rPr lang="be-BY" sz="2800" b="1" dirty="0" smtClean="0">
                <a:latin typeface="a_Helver Bashkir" pitchFamily="34" charset="0"/>
              </a:rPr>
              <a:t>эше.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1026" name="Picture 2" descr="C:\Documents and Settings\Администратор\Мои документы\фото 2\Фото065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85795"/>
            <a:ext cx="5643602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428604"/>
            <a:ext cx="4143404" cy="6226196"/>
          </a:xfrm>
        </p:spPr>
        <p:txBody>
          <a:bodyPr>
            <a:normAutofit/>
          </a:bodyPr>
          <a:lstStyle/>
          <a:p>
            <a:pPr algn="just"/>
            <a:r>
              <a:rPr lang="be-BY" sz="2800" b="1" dirty="0" smtClean="0">
                <a:latin typeface="a_Helver Bashkir" pitchFamily="34" charset="0"/>
              </a:rPr>
              <a:t>Имел  ревкомы  рәйесе Зөлҡәрнәй  Ишмурзин 1919  йылда  аҡ </a:t>
            </a:r>
            <a:r>
              <a:rPr lang="be-BY" sz="2800" b="1" dirty="0" smtClean="0">
                <a:latin typeface="a_Helver Bashkir" pitchFamily="34" charset="0"/>
              </a:rPr>
              <a:t>казак-тар тарафынан үлте-релгән. Ул – </a:t>
            </a:r>
            <a:r>
              <a:rPr lang="ru-RU" sz="2800" b="1" dirty="0" smtClean="0">
                <a:latin typeface="a_Helver Bashkir" pitchFamily="34" charset="0"/>
              </a:rPr>
              <a:t>«</a:t>
            </a:r>
            <a:r>
              <a:rPr lang="be-BY" sz="2800" b="1" dirty="0" smtClean="0">
                <a:latin typeface="a_Helver Bashkir" pitchFamily="34" charset="0"/>
              </a:rPr>
              <a:t>Ырғыҙ</a:t>
            </a:r>
            <a:r>
              <a:rPr lang="ru-RU" sz="2800" b="1" dirty="0" smtClean="0">
                <a:latin typeface="a_Helver Bashkir" pitchFamily="34" charset="0"/>
              </a:rPr>
              <a:t>» романы </a:t>
            </a:r>
            <a:r>
              <a:rPr lang="ru-RU" sz="2800" b="1" dirty="0" err="1" smtClean="0">
                <a:latin typeface="a_Helver Bashkir" pitchFamily="34" charset="0"/>
              </a:rPr>
              <a:t>прототиптары-ның</a:t>
            </a:r>
            <a:r>
              <a:rPr lang="ru-RU" sz="2800" b="1" dirty="0" smtClean="0">
                <a:latin typeface="a_Helver Bashkir" pitchFamily="34" charset="0"/>
              </a:rPr>
              <a:t>  </a:t>
            </a:r>
            <a:r>
              <a:rPr lang="ru-RU" sz="2800" b="1" dirty="0" err="1" smtClean="0">
                <a:latin typeface="a_Helver Bashkir" pitchFamily="34" charset="0"/>
              </a:rPr>
              <a:t>береһе</a:t>
            </a:r>
            <a:r>
              <a:rPr lang="ru-RU" sz="2800" b="1" dirty="0" smtClean="0">
                <a:latin typeface="a_Helver Bashkir" pitchFamily="34" charset="0"/>
              </a:rPr>
              <a:t>.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2050" name="Picture 2" descr="C:\Documents and Settings\Администратор\Мои документы\фото 2\Фото065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3857652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71480"/>
            <a:ext cx="7658128" cy="5483245"/>
          </a:xfrm>
        </p:spPr>
        <p:txBody>
          <a:bodyPr>
            <a:normAutofit lnSpcReduction="10000"/>
          </a:bodyPr>
          <a:lstStyle/>
          <a:p>
            <a:pPr algn="just"/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     Һәҙиә Дәүләтшина -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совет Шәреғе ҡатын-ҡыҙҙары араһынан сыҡҡан беренсе талантлы романсы.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Шәхес 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культы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арҡаһында  ҙур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ауырлыҡтарға осрауына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ҡарамаҫтан,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уның халыҡ тормошо тураһында монументаль роман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тыуҙырыуы - ысын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мәғәнәһендә ижад батырлығы ул.Шуның менән яҙыусы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үҙенә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мәңгелек һәйкәл </a:t>
            </a:r>
            <a:r>
              <a:rPr lang="be-BY" sz="30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ҡойоп  ҡалдырҙы.</a:t>
            </a:r>
          </a:p>
          <a:p>
            <a:pPr algn="just"/>
            <a:r>
              <a:rPr lang="be-BY" sz="24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</a:t>
            </a:r>
            <a:r>
              <a:rPr lang="be-BY" sz="24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                                                    </a:t>
            </a:r>
            <a:r>
              <a:rPr lang="be-BY" sz="24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Сабит Моҡанов,</a:t>
            </a:r>
          </a:p>
          <a:p>
            <a:pPr algn="just"/>
            <a:r>
              <a:rPr lang="be-BY" sz="24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</a:t>
            </a:r>
            <a:r>
              <a:rPr lang="be-BY" sz="2400" b="1" dirty="0" smtClean="0">
                <a:solidFill>
                  <a:schemeClr val="bg2">
                    <a:lumMod val="25000"/>
                  </a:schemeClr>
                </a:solidFill>
                <a:latin typeface="a_Helver Bashkir" pitchFamily="34" charset="0"/>
              </a:rPr>
              <a:t>                                                          ҡаҙаҡ  яҙыусыһы</a:t>
            </a:r>
            <a:endParaRPr lang="be-BY" sz="2400" b="1" dirty="0" smtClean="0">
              <a:solidFill>
                <a:schemeClr val="bg2">
                  <a:lumMod val="25000"/>
                </a:schemeClr>
              </a:solidFill>
              <a:latin typeface="a_Helver Bashkir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Мои документы\фото 2\Фото0643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86050" y="500042"/>
            <a:ext cx="3394075" cy="452596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14480" y="5072074"/>
            <a:ext cx="67866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Һәҙиә  әсәһе  һәм туғандары менән</a:t>
            </a:r>
            <a:endParaRPr lang="ru-RU" sz="2800" b="1" dirty="0">
              <a:latin typeface="a_Helver Bashkir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857892"/>
            <a:ext cx="8229600" cy="357190"/>
          </a:xfrm>
        </p:spPr>
        <p:txBody>
          <a:bodyPr>
            <a:no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Һәҙиә  Дәүләтшина  педтехникум  студенткаһы. </a:t>
            </a:r>
            <a:r>
              <a:rPr lang="be-BY" sz="2800" b="1" dirty="0" smtClean="0">
                <a:latin typeface="a_Helver Bashkir" pitchFamily="34" charset="0"/>
              </a:rPr>
              <a:t>(1921)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2050" name="Picture 2" descr="C:\Documents and Settings\Администратор\Мои документы\фото 2\Фото064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7166"/>
            <a:ext cx="4143404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86454"/>
            <a:ext cx="8229600" cy="357190"/>
          </a:xfrm>
        </p:spPr>
        <p:txBody>
          <a:bodyPr>
            <a:no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Һәҙиә   </a:t>
            </a:r>
            <a:r>
              <a:rPr lang="be-BY" sz="2800" b="1" dirty="0" smtClean="0">
                <a:latin typeface="a_Helver Bashkir" pitchFamily="34" charset="0"/>
              </a:rPr>
              <a:t>Дәүләтшина  улы  Булат  менән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3074" name="Picture 2" descr="C:\Documents and Settings\Администратор\Мои документы\фото 2\Фото064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57166"/>
            <a:ext cx="3857652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143644"/>
            <a:ext cx="8229600" cy="500066"/>
          </a:xfrm>
        </p:spPr>
        <p:txBody>
          <a:bodyPr>
            <a:noAutofit/>
          </a:bodyPr>
          <a:lstStyle/>
          <a:p>
            <a:r>
              <a:rPr lang="be-BY" sz="2800" b="1" dirty="0" smtClean="0"/>
              <a:t>Һә</a:t>
            </a:r>
            <a:r>
              <a:rPr lang="be-BY" sz="2800" b="1" dirty="0" smtClean="0">
                <a:latin typeface="a_Helver Bashkir" pitchFamily="34" charset="0"/>
              </a:rPr>
              <a:t>ҙиә  һәм  Ғөбәй  Дәүләтшиндар. 1923</a:t>
            </a:r>
            <a:endParaRPr lang="ru-RU" sz="2800" b="1" dirty="0"/>
          </a:p>
        </p:txBody>
      </p:sp>
      <p:pic>
        <p:nvPicPr>
          <p:cNvPr id="4098" name="Picture 2" descr="C:\Documents and Settings\Администратор\Мои документы\фото 2\Фото064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00298" y="357166"/>
            <a:ext cx="3894538" cy="48577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29264"/>
            <a:ext cx="8229600" cy="1214446"/>
          </a:xfrm>
        </p:spPr>
        <p:txBody>
          <a:bodyPr>
            <a:norm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Ял  ваҡытында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5122" name="Picture 2" descr="C:\Documents and Settings\Администратор\Мои документы\фото 2\Фото064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714356"/>
            <a:ext cx="5429288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00702"/>
            <a:ext cx="8229600" cy="1143008"/>
          </a:xfrm>
        </p:spPr>
        <p:txBody>
          <a:bodyPr>
            <a:norm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1933  йылда  Йылайыр  орлоҡсолоҡ  совхозы гәзите  редакцияһында  эшләй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6146" name="Picture 2" descr="C:\Documents and Settings\Администратор\Мои документы\фото 2\Фото064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00042"/>
            <a:ext cx="6357982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2140"/>
            <a:ext cx="8229600" cy="1071570"/>
          </a:xfrm>
        </p:spPr>
        <p:txBody>
          <a:bodyPr>
            <a:norm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Зәйнәб  Биишева, Һәҙиә  Дәүләтшина, Фәйзи </a:t>
            </a:r>
            <a:r>
              <a:rPr lang="be-BY" sz="2800" b="1" dirty="0" smtClean="0">
                <a:latin typeface="a_Helver Bashkir" pitchFamily="34" charset="0"/>
              </a:rPr>
              <a:t>Бикбов(1932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7170" name="Picture 2" descr="C:\Documents and Settings\Администратор\Мои документы\фото 2\Фото064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642919"/>
            <a:ext cx="5820303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857892"/>
            <a:ext cx="8229600" cy="428628"/>
          </a:xfrm>
        </p:spPr>
        <p:txBody>
          <a:bodyPr>
            <a:noAutofit/>
          </a:bodyPr>
          <a:lstStyle/>
          <a:p>
            <a:r>
              <a:rPr lang="be-BY" sz="2800" b="1" dirty="0" smtClean="0">
                <a:latin typeface="a_Helver Bashkir" pitchFamily="34" charset="0"/>
              </a:rPr>
              <a:t> Һәҙиә,  Ғөбәй,  Ғаббас  Дәүләтшиндар</a:t>
            </a:r>
            <a:endParaRPr lang="ru-RU" sz="2800" b="1" dirty="0">
              <a:latin typeface="a_Helver Bashkir" pitchFamily="34" charset="0"/>
            </a:endParaRPr>
          </a:p>
        </p:txBody>
      </p:sp>
      <p:pic>
        <p:nvPicPr>
          <p:cNvPr id="8194" name="Picture 2" descr="C:\Documents and Settings\Администратор\Мои документы\фото 2\Фото065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85918" y="1000108"/>
            <a:ext cx="5715040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211</Words>
  <Application>Microsoft Office PowerPoint</Application>
  <PresentationFormat>Экран (4:3)</PresentationFormat>
  <Paragraphs>24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Һәҙиә  Дәүләтшина  педтехникум  студенткаһы. (1921)</vt:lpstr>
      <vt:lpstr>Һәҙиә   Дәүләтшина  улы  Булат  менән</vt:lpstr>
      <vt:lpstr>Һәҙиә  һәм  Ғөбәй  Дәүләтшиндар. 1923</vt:lpstr>
      <vt:lpstr>Ял  ваҡытында</vt:lpstr>
      <vt:lpstr>1933  йылда  Йылайыр  орлоҡсолоҡ  совхозы гәзите  редакцияһында  эшләй</vt:lpstr>
      <vt:lpstr>Зәйнәб  Биишева, Һәҙиә  Дәүләтшина, Фәйзи Бикбов(1932</vt:lpstr>
      <vt:lpstr> Һәҙиә,  Ғөбәй,  Ғаббас  Дәүләтшиндар</vt:lpstr>
      <vt:lpstr>Һәҙиә  дуҫы  Фатима менән</vt:lpstr>
      <vt:lpstr>1935 йыл</vt:lpstr>
      <vt:lpstr>Бөрө  ҡалаһында  Һәҙиә  Дәүләтшинаға  ҡуйылған һәйкәл (1973 йыл) .Ғүмәр  Дәүләтшин  эше.</vt:lpstr>
      <vt:lpstr>Имел  ревкомы  рәйесе Зөлҡәрнәй  Ишмурзин 1919  йылда  аҡ казак-тар тарафынан үлте-релгән. Ул – «Ырғыҙ» романы прототиптары-ның  береһе.</vt:lpstr>
      <vt:lpstr>Слайд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Company</dc:creator>
  <cp:lastModifiedBy>Company</cp:lastModifiedBy>
  <cp:revision>25</cp:revision>
  <dcterms:created xsi:type="dcterms:W3CDTF">2010-04-13T07:14:28Z</dcterms:created>
  <dcterms:modified xsi:type="dcterms:W3CDTF">2010-05-16T07:43:08Z</dcterms:modified>
</cp:coreProperties>
</file>