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Солнышко -2012\e0c825124488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433048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8001056" cy="24053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Рекомендации по проведению занятий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6840760" cy="5806998"/>
          </a:xfrm>
        </p:spPr>
        <p:txBody>
          <a:bodyPr>
            <a:normAutofit/>
          </a:bodyPr>
          <a:lstStyle/>
          <a:p>
            <a:endParaRPr lang="ru-RU" b="1" dirty="0"/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734122"/>
            <a:ext cx="74295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занятия должны строиться по правилам игры, так как в противном случае вы можете натолкнуться на упорное нежелание ребенка заниматься.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Длительность занятия без перерыва должна быть не больше 10-15 минут (начинать надо с 3-5 минут).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заставляйте ребенка заниматься, если он плохо себя чувствует.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Отведите специальное место для проведения занятий, где ребенку ничего не сможет помешать.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Объясняя что-то ребенку, пользуйтесь наглядным материалом.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заостряйте внимание на недостатки речи ребёнка, вам нужно в ненавязчивой форме напоминать о правильном произношении поставленных звуков.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Разговаривайте с малышом четко, повернувшись к нему лицом; пусть он видит и запоминает движения ваших губ.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Выполнение всех заданий обязательно. Это дисциплинирует ребёнка, организует его и подготавливает к обучению в школе.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Артикуляционную гимнастику выполняйте перед зеркалом. Консультацию о правильном её выполнении вы можете получить у логопеда. 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забывай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 следить за правильностью произнесения ребенком закреп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ляемых звуков, как в игре, так и в повседневной жизни.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Помните: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совместная работа логопеда, воспитателей и вас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определит общий успех коррекционного обучения.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572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4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Рекомендации по проведению занятий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проведению занятий </dc:title>
  <dc:creator>Специалисты</dc:creator>
  <cp:lastModifiedBy>валя</cp:lastModifiedBy>
  <cp:revision>1</cp:revision>
  <dcterms:created xsi:type="dcterms:W3CDTF">2014-10-17T06:05:25Z</dcterms:created>
  <dcterms:modified xsi:type="dcterms:W3CDTF">2014-10-17T06:51:16Z</dcterms:modified>
</cp:coreProperties>
</file>