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3" r:id="rId2"/>
    <p:sldId id="271" r:id="rId3"/>
    <p:sldId id="272" r:id="rId4"/>
    <p:sldId id="262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007000"/>
    <a:srgbClr val="0042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668A8B7-C6D0-40F7-A2E4-DB77BF20712C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4835584-CFE9-4979-808E-B2DD1D4A7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033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A173EA24-4BC3-435E-A548-355D90958D22}" type="slidenum">
              <a:rPr lang="ru-RU" altLang="ru-RU" smtClean="0"/>
              <a:pPr eaLnBrk="1" hangingPunct="1"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123EE-2AE0-4F83-9DE2-D9CC1138D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28692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9BC67-16B6-4AEF-A710-1D437A24F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19028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E22D-8C0A-4C74-B9F5-00855AA91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59797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EC321-71B7-4A94-92B6-4A1E082A2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42449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C65F1-FA6B-4453-984C-41DADF511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72506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7C814-C506-43CE-90D2-1D598634B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67968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9AA27-7268-42E6-AA76-067E0C78D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72788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29EDE-A674-4CD1-9922-7DA73CF77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43872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E8388-D5FD-4CCF-99D8-5B06FBDF3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79623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286A6-8295-44C2-9B28-0B1838C30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83258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8DE3E-3BE4-4031-BA4B-CD7F49C24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58808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71A2226-F7FB-4C76-801F-D0521DD19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699062" y="2229783"/>
            <a:ext cx="2896714" cy="4093780"/>
          </a:xfrm>
          <a:prstGeom prst="rect">
            <a:avLst/>
          </a:prstGeom>
          <a:noFill/>
          <a:ln>
            <a:gradFill>
              <a:gsLst>
                <a:gs pos="0">
                  <a:schemeClr val="accent6">
                    <a:lumMod val="40000"/>
                    <a:lumOff val="6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952875" y="4687888"/>
            <a:ext cx="466566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4800" b="1" i="1" kern="0" dirty="0">
              <a:solidFill>
                <a:srgbClr val="B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313" y="336550"/>
            <a:ext cx="8150225" cy="600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</a:t>
            </a:r>
            <a:r>
              <a:rPr lang="ru-RU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«Немного о себе…»</a:t>
            </a:r>
          </a:p>
          <a:p>
            <a:pPr>
              <a:defRPr/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</a:p>
          <a:p>
            <a:pPr algn="ctr">
              <a:defRPr/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Визитная карточка</a:t>
            </a:r>
          </a:p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   учителя истории </a:t>
            </a:r>
          </a:p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 и обществознания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  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ЯБЛОКОВОЙ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Марины Сергеевны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   						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МКОУ ООШ  д. Большой Порек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8601">
            <a:off x="5786438" y="431800"/>
            <a:ext cx="2662237" cy="412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19262">
            <a:off x="647700" y="430213"/>
            <a:ext cx="2465388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54037">
            <a:off x="2846388" y="928688"/>
            <a:ext cx="2203450" cy="293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4284663"/>
            <a:ext cx="2185988" cy="218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4211638" y="6021388"/>
            <a:ext cx="215900" cy="2159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FF0000"/>
                </a:solidFill>
              </a:ln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6100" y="513292"/>
            <a:ext cx="4373563" cy="5831417"/>
          </a:xfrm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900113" y="1412875"/>
            <a:ext cx="3240087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снова в эти трудные </a:t>
            </a:r>
            <a:r>
              <a:rPr lang="ru-RU" sz="24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меня 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минуты, рядом оказалась моя Мама! Спасибо тебе, родная, за твою любовь, заботу, теплоту!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7950" y="476250"/>
            <a:ext cx="5688013" cy="1296988"/>
          </a:xfrm>
        </p:spPr>
        <p:txBody>
          <a:bodyPr/>
          <a:lstStyle/>
          <a:p>
            <a:pPr>
              <a:defRPr/>
            </a:pPr>
            <a:r>
              <a:rPr lang="ru-RU" altLang="ru-RU" sz="2400" dirty="0" smtClean="0"/>
              <a:t> </a:t>
            </a:r>
            <a:r>
              <a:rPr lang="ru-RU" alt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сентября 2010 года принята на должность учителя истории и обществознания </a:t>
            </a:r>
            <a:br>
              <a:rPr lang="ru-RU" alt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МКОУ ООШ д. Большой Порек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96136" y="261973"/>
            <a:ext cx="2971800" cy="5788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321" y="2423460"/>
            <a:ext cx="5277157" cy="3957868"/>
          </a:xfrm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Содержимое 3" descr="DSC_0095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382180"/>
            <a:ext cx="5940425" cy="4271645"/>
          </a:xfrm>
          <a:prstGeom prst="round2DiagRect">
            <a:avLst/>
          </a:prstGeom>
          <a:noFill/>
          <a:ln w="19050">
            <a:solidFill>
              <a:srgbClr val="002560"/>
            </a:solidFill>
          </a:ln>
          <a:extLst/>
        </p:spPr>
      </p:pic>
      <p:pic>
        <p:nvPicPr>
          <p:cNvPr id="5" name="Объект 4" descr="DSC_0039 - 2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204864"/>
            <a:ext cx="3169294" cy="4214975"/>
          </a:xfrm>
          <a:prstGeom prst="ellipse">
            <a:avLst/>
          </a:prstGeom>
          <a:ln w="28575">
            <a:solidFill>
              <a:srgbClr val="9900FF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724525" y="404813"/>
            <a:ext cx="31686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 учителей МКОУ ООШ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д.Большой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Порек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6375" y="4868863"/>
            <a:ext cx="37433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 МКОУ ООШ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д.Большой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Порек</a:t>
            </a:r>
          </a:p>
          <a:p>
            <a:pPr algn="ctr"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Куракина Надежда Юрьевна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05697"/>
            <a:ext cx="5883262" cy="4228594"/>
          </a:xfrm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43663" y="549275"/>
            <a:ext cx="2376487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место в районной игре «Подросток и закон»</a:t>
            </a:r>
          </a:p>
        </p:txBody>
      </p:sp>
      <p:pic>
        <p:nvPicPr>
          <p:cNvPr id="26627" name="Picture 3" descr="G:\DCIM\100PHOTO\SAM_227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311" y="2636912"/>
            <a:ext cx="5181195" cy="3885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088" y="4868863"/>
            <a:ext cx="309721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Внеурочная учебная деятельность 1-4 кл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4" y="322440"/>
            <a:ext cx="4224469" cy="3168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814" y="980728"/>
            <a:ext cx="4457468" cy="334310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527550" y="322263"/>
            <a:ext cx="46085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Классное руководство в 7-8 кл.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20391" y="3462636"/>
            <a:ext cx="7428848" cy="3034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8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Новая папка\AAICjXLeUx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4578085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99792" y="2780928"/>
            <a:ext cx="345638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54124" y="3645503"/>
            <a:ext cx="2766520" cy="2750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5219700" y="549275"/>
            <a:ext cx="3097213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Родилась </a:t>
            </a:r>
          </a:p>
          <a:p>
            <a:pPr algn="just"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ноября 1989 года в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г.Тольятти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Самарской области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135938" cy="1143000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>
              <a:solidFill>
                <a:srgbClr val="B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135937" cy="3889375"/>
          </a:xfrm>
        </p:spPr>
        <p:txBody>
          <a:bodyPr/>
          <a:lstStyle/>
          <a:p>
            <a:pPr marL="0" eaLnBrk="1" hangingPunct="1">
              <a:spcBef>
                <a:spcPts val="75"/>
              </a:spcBef>
              <a:buFontTx/>
              <a:buNone/>
            </a:pPr>
            <a:endParaRPr lang="ru-RU" altLang="ru-RU" sz="240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45724" y="427707"/>
            <a:ext cx="3929063" cy="3063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2217" y="404663"/>
            <a:ext cx="3079005" cy="3986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86265" y="1474040"/>
            <a:ext cx="3198843" cy="4265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635375" y="5300663"/>
            <a:ext cx="5400675" cy="1354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           		</a:t>
            </a:r>
          </a:p>
          <a:p>
            <a:pPr algn="r"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д/сад № 72 « Подсолнушек» </a:t>
            </a:r>
            <a:r>
              <a:rPr lang="ru-RU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г.Тольятти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1734" y="273122"/>
            <a:ext cx="3597275" cy="5389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385416">
            <a:off x="5224601" y="299188"/>
            <a:ext cx="3396572" cy="51581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30475" y="3436195"/>
            <a:ext cx="3119489" cy="3305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35239"/>
            <a:ext cx="4680520" cy="461189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47864" y="1029378"/>
            <a:ext cx="4577231" cy="5435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971550" y="5157788"/>
            <a:ext cx="2232025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стаж в ДОУ- </a:t>
            </a:r>
          </a:p>
          <a:p>
            <a:pPr algn="ctr"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года!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4163" y="320675"/>
            <a:ext cx="31686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0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самый родной и близкий человек!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475853"/>
            <a:ext cx="4953000" cy="3250406"/>
          </a:xfrm>
          <a:effectLst>
            <a:softEdge rad="112500"/>
          </a:effec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52813" y="2708573"/>
            <a:ext cx="5391150" cy="3537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5600" y="908050"/>
            <a:ext cx="3408363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школа 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40, </a:t>
            </a:r>
            <a:r>
              <a:rPr lang="ru-RU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г.Тольятти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8" name="Picture 6" descr="C:\Documents and Settings\учитель\Рабочий стол\image3455390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2617120" cy="2041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15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559" y="476672"/>
            <a:ext cx="5387145" cy="3547339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42806" y="118276"/>
            <a:ext cx="4273052" cy="6423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546100" y="3978275"/>
            <a:ext cx="4048125" cy="2370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Самые  	родные и дорогие     </a:t>
            </a:r>
          </a:p>
          <a:p>
            <a:pPr algn="just">
              <a:defRPr/>
            </a:pPr>
            <a:r>
              <a:rPr lang="ru-RU" sz="28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люди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Земле- </a:t>
            </a:r>
          </a:p>
          <a:p>
            <a:pPr algn="just">
              <a:defRPr/>
            </a:pP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32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РОДИТЕЛИ</a:t>
            </a:r>
          </a:p>
          <a:p>
            <a:pPr algn="just"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2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 и ПАПА</a:t>
            </a:r>
            <a:r>
              <a:rPr lang="ru-RU" sz="28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3" name="TextBox 2"/>
          <p:cNvSpPr txBox="1"/>
          <p:nvPr/>
        </p:nvSpPr>
        <p:spPr>
          <a:xfrm rot="21200699">
            <a:off x="1462088" y="3457575"/>
            <a:ext cx="22320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– 2007 г.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281" y="980728"/>
            <a:ext cx="3455053" cy="42468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500563" y="1557338"/>
            <a:ext cx="4175125" cy="184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первый учитель: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Абрамочкина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Ольга Геннадьевна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0246" name="Picture 6" descr="Смотреть Онлайн: Скачать Фильмы Бесплатно Смотреть Фильмы Онлайн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2423" y="4530937"/>
            <a:ext cx="2602260" cy="1951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72731" y="3092333"/>
            <a:ext cx="2387346" cy="2318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7" name="Picture 3" descr="C:\Users\user\Desktop\Картинки\фотки\Выпускной\SAM_027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23863"/>
            <a:ext cx="534035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167708"/>
            <a:ext cx="3678091" cy="452098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43550" y="423863"/>
            <a:ext cx="360045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Высшее образование, экономический факультет, ИЖГСХА, 2013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450" y="4797425"/>
            <a:ext cx="3529013" cy="132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Получаю второе высшее образование, юридический факультет, «Академия управления «ТИСБИ», 2016 г.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Победы_06</Template>
  <TotalTime>459</TotalTime>
  <Words>148</Words>
  <Application>Microsoft Office PowerPoint</Application>
  <PresentationFormat>Экран (4:3)</PresentationFormat>
  <Paragraphs>42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День Победы_06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1 сентября 2010 года принята на должность учителя истории и обществознания  МКОУ ООШ д. Большой Порек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Учитель</cp:lastModifiedBy>
  <cp:revision>57</cp:revision>
  <dcterms:created xsi:type="dcterms:W3CDTF">2013-03-16T20:41:41Z</dcterms:created>
  <dcterms:modified xsi:type="dcterms:W3CDTF">2015-01-26T08:25:29Z</dcterms:modified>
</cp:coreProperties>
</file>