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2" r:id="rId6"/>
    <p:sldId id="264" r:id="rId7"/>
    <p:sldId id="265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30A345-035D-4FEE-B851-7696AF33BFD9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0B4D7A-7954-4ABB-A4BB-1FD1BD9862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736" y="4788024"/>
            <a:ext cx="4896544" cy="33801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 smtClean="0"/>
              <a:t>Экоклуб</a:t>
            </a:r>
            <a:r>
              <a:rPr lang="ru-RU" b="1" dirty="0" smtClean="0"/>
              <a:t>   Друзей </a:t>
            </a:r>
            <a:r>
              <a:rPr lang="en-US" b="1" dirty="0" smtClean="0"/>
              <a:t>WWF</a:t>
            </a:r>
            <a:r>
              <a:rPr lang="ru-RU" b="1" dirty="0" smtClean="0"/>
              <a:t>  и Природного парка «Зона покоя </a:t>
            </a:r>
            <a:r>
              <a:rPr lang="ru-RU" b="1" dirty="0" err="1" smtClean="0"/>
              <a:t>Укок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6000" b="1" i="1" dirty="0" smtClean="0">
                <a:solidFill>
                  <a:srgbClr val="FF0000"/>
                </a:solidFill>
              </a:rPr>
              <a:t>«ИРБИЗЕК»</a:t>
            </a:r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endParaRPr lang="ru-RU" sz="6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611560"/>
            <a:ext cx="45365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670" y="443543"/>
            <a:ext cx="5829300" cy="1824202"/>
          </a:xfrm>
        </p:spPr>
        <p:txBody>
          <a:bodyPr/>
          <a:lstStyle/>
          <a:p>
            <a:r>
              <a:rPr lang="ru-RU" dirty="0" smtClean="0"/>
              <a:t>Девиз клуба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704" y="2267744"/>
            <a:ext cx="5256584" cy="525065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-</a:t>
            </a:r>
            <a:r>
              <a:rPr lang="ru-RU" sz="2800" dirty="0" err="1" smtClean="0"/>
              <a:t>рбис</a:t>
            </a:r>
            <a:r>
              <a:rPr lang="ru-RU" sz="2800" dirty="0" smtClean="0"/>
              <a:t> ты хозяин гор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-</a:t>
            </a:r>
            <a:r>
              <a:rPr lang="ru-RU" sz="2800" dirty="0" err="1" smtClean="0"/>
              <a:t>ечных</a:t>
            </a:r>
            <a:r>
              <a:rPr lang="ru-RU" sz="2800" dirty="0" smtClean="0"/>
              <a:t> истоков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r>
              <a:rPr lang="ru-RU" sz="2800" dirty="0" smtClean="0"/>
              <a:t>-</a:t>
            </a:r>
            <a:r>
              <a:rPr lang="ru-RU" sz="2800" dirty="0" err="1" smtClean="0"/>
              <a:t>ываешь</a:t>
            </a:r>
            <a:r>
              <a:rPr lang="ru-RU" sz="2800" dirty="0" smtClean="0"/>
              <a:t> ты зол и добр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-</a:t>
            </a:r>
            <a:r>
              <a:rPr lang="ru-RU" sz="2800" dirty="0" err="1" smtClean="0"/>
              <a:t>здревле</a:t>
            </a:r>
            <a:r>
              <a:rPr lang="ru-RU" sz="2800" dirty="0" smtClean="0"/>
              <a:t> мы уважаем тебя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З</a:t>
            </a:r>
            <a:r>
              <a:rPr lang="ru-RU" sz="2800" dirty="0" smtClean="0"/>
              <a:t>-ла тебе не желаем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-</a:t>
            </a:r>
            <a:r>
              <a:rPr lang="ru-RU" sz="2800" dirty="0" err="1" smtClean="0"/>
              <a:t>динственный</a:t>
            </a:r>
            <a:r>
              <a:rPr lang="ru-RU" sz="2800" dirty="0" smtClean="0"/>
              <a:t> ты обитаешь на вершинах гор,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r>
              <a:rPr lang="ru-RU" sz="2800" dirty="0" smtClean="0"/>
              <a:t>-</a:t>
            </a:r>
            <a:r>
              <a:rPr lang="ru-RU" sz="2800" dirty="0" err="1" smtClean="0"/>
              <a:t>ак</a:t>
            </a:r>
            <a:r>
              <a:rPr lang="ru-RU" sz="2800" dirty="0" smtClean="0"/>
              <a:t> ты прекрасен и удивителен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31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 Список клуба Друзей </a:t>
            </a:r>
            <a:r>
              <a:rPr lang="en-US" sz="2400" b="1" dirty="0"/>
              <a:t>WWF</a:t>
            </a:r>
            <a:r>
              <a:rPr lang="ru-RU" sz="2400" b="1" dirty="0"/>
              <a:t>  и Природного парка «Зона покоя </a:t>
            </a:r>
            <a:r>
              <a:rPr lang="ru-RU" sz="2400" b="1" dirty="0" err="1"/>
              <a:t>Укок</a:t>
            </a:r>
            <a:r>
              <a:rPr lang="ru-RU" sz="2400" b="1" dirty="0" smtClean="0"/>
              <a:t>»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«ИРБИЗЕК»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744" y="2555776"/>
            <a:ext cx="4647304" cy="5778772"/>
          </a:xfrm>
        </p:spPr>
        <p:txBody>
          <a:bodyPr>
            <a:noAutofit/>
          </a:bodyPr>
          <a:lstStyle/>
          <a:p>
            <a:pPr lvl="0"/>
            <a:r>
              <a:rPr lang="ru-RU" sz="1800" dirty="0" err="1"/>
              <a:t>Битуганова</a:t>
            </a:r>
            <a:r>
              <a:rPr lang="ru-RU" sz="1800" dirty="0"/>
              <a:t> </a:t>
            </a:r>
            <a:r>
              <a:rPr lang="ru-RU" sz="1800" dirty="0" err="1"/>
              <a:t>Эсмиральда</a:t>
            </a:r>
            <a:r>
              <a:rPr lang="ru-RU" sz="1800" dirty="0"/>
              <a:t> </a:t>
            </a:r>
          </a:p>
          <a:p>
            <a:pPr lvl="0"/>
            <a:r>
              <a:rPr lang="ru-RU" sz="1800" dirty="0" err="1"/>
              <a:t>Зиянурова</a:t>
            </a:r>
            <a:r>
              <a:rPr lang="ru-RU" sz="1800" dirty="0"/>
              <a:t> </a:t>
            </a:r>
            <a:r>
              <a:rPr lang="ru-RU" sz="1800" dirty="0" err="1" smtClean="0"/>
              <a:t>Гульназ</a:t>
            </a:r>
            <a:endParaRPr lang="ru-RU" sz="1800" dirty="0"/>
          </a:p>
          <a:p>
            <a:pPr lvl="0"/>
            <a:r>
              <a:rPr lang="ru-RU" sz="1800" dirty="0" err="1"/>
              <a:t>Есетова</a:t>
            </a:r>
            <a:r>
              <a:rPr lang="ru-RU" sz="1800" dirty="0"/>
              <a:t> </a:t>
            </a:r>
            <a:r>
              <a:rPr lang="ru-RU" sz="1800" dirty="0" err="1"/>
              <a:t>Галинур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err="1" smtClean="0"/>
              <a:t>Имамагзамова</a:t>
            </a:r>
            <a:r>
              <a:rPr lang="ru-RU" sz="1800" dirty="0" smtClean="0"/>
              <a:t> </a:t>
            </a:r>
            <a:r>
              <a:rPr lang="ru-RU" sz="1800" dirty="0" err="1"/>
              <a:t>Айнара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err="1" smtClean="0"/>
              <a:t>Каканов</a:t>
            </a:r>
            <a:r>
              <a:rPr lang="ru-RU" sz="1800" dirty="0" smtClean="0"/>
              <a:t> </a:t>
            </a:r>
            <a:r>
              <a:rPr lang="ru-RU" sz="1800" dirty="0" err="1"/>
              <a:t>Еламан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err="1" smtClean="0"/>
              <a:t>Камитова</a:t>
            </a:r>
            <a:r>
              <a:rPr lang="ru-RU" sz="1800" dirty="0" smtClean="0"/>
              <a:t> </a:t>
            </a:r>
            <a:r>
              <a:rPr lang="ru-RU" sz="1800" dirty="0" err="1"/>
              <a:t>Арайгуль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err="1" smtClean="0"/>
              <a:t>Куттубаева</a:t>
            </a:r>
            <a:r>
              <a:rPr lang="ru-RU" sz="1800" dirty="0" smtClean="0"/>
              <a:t> </a:t>
            </a:r>
            <a:r>
              <a:rPr lang="ru-RU" sz="1800" dirty="0" err="1"/>
              <a:t>Акжаркын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err="1" smtClean="0"/>
              <a:t>Кыдырбаева</a:t>
            </a:r>
            <a:r>
              <a:rPr lang="ru-RU" sz="1800" dirty="0" smtClean="0"/>
              <a:t> </a:t>
            </a:r>
            <a:r>
              <a:rPr lang="ru-RU" sz="1800" dirty="0" err="1"/>
              <a:t>Аягоз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err="1" smtClean="0"/>
              <a:t>Нургазинова</a:t>
            </a:r>
            <a:r>
              <a:rPr lang="ru-RU" sz="1800" dirty="0" smtClean="0"/>
              <a:t> </a:t>
            </a:r>
            <a:r>
              <a:rPr lang="ru-RU" sz="1800" dirty="0" err="1"/>
              <a:t>Аяулым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err="1" smtClean="0"/>
              <a:t>Даутова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Акбота</a:t>
            </a:r>
            <a:endParaRPr lang="ru-RU" sz="1800" dirty="0"/>
          </a:p>
          <a:p>
            <a:pPr lvl="0"/>
            <a:r>
              <a:rPr lang="ru-RU" sz="1800" dirty="0" err="1"/>
              <a:t>Смаилова</a:t>
            </a:r>
            <a:r>
              <a:rPr lang="ru-RU" sz="1800" dirty="0"/>
              <a:t> </a:t>
            </a:r>
            <a:r>
              <a:rPr lang="ru-RU" sz="1800" dirty="0" err="1"/>
              <a:t>Гюзель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err="1" smtClean="0"/>
              <a:t>Тлеугалиева</a:t>
            </a:r>
            <a:r>
              <a:rPr lang="ru-RU" sz="1800" dirty="0" smtClean="0"/>
              <a:t> </a:t>
            </a:r>
            <a:r>
              <a:rPr lang="ru-RU" sz="1800" dirty="0" err="1"/>
              <a:t>Раушан</a:t>
            </a:r>
            <a:r>
              <a:rPr lang="ru-RU" sz="1800" dirty="0"/>
              <a:t> </a:t>
            </a:r>
          </a:p>
          <a:p>
            <a:pPr lvl="0"/>
            <a:r>
              <a:rPr lang="ru-RU" sz="1800" dirty="0" err="1" smtClean="0"/>
              <a:t>Бухарова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Галинур</a:t>
            </a:r>
            <a:endParaRPr lang="ru-RU" sz="1800" dirty="0"/>
          </a:p>
          <a:p>
            <a:pPr lvl="0"/>
            <a:r>
              <a:rPr lang="ru-RU" sz="1800" dirty="0"/>
              <a:t>Ахметова </a:t>
            </a:r>
            <a:r>
              <a:rPr lang="ru-RU" sz="1800" dirty="0" err="1" smtClean="0"/>
              <a:t>Зимальда</a:t>
            </a:r>
            <a:endParaRPr lang="ru-RU" sz="1800" dirty="0"/>
          </a:p>
          <a:p>
            <a:pPr lvl="0"/>
            <a:r>
              <a:rPr lang="ru-RU" sz="1800" dirty="0" err="1"/>
              <a:t>Бигалиева</a:t>
            </a:r>
            <a:r>
              <a:rPr lang="ru-RU" sz="1800" dirty="0"/>
              <a:t> </a:t>
            </a:r>
            <a:r>
              <a:rPr lang="ru-RU" sz="1800" dirty="0" smtClean="0"/>
              <a:t>Линда</a:t>
            </a:r>
            <a:endParaRPr lang="ru-RU" sz="1800" dirty="0"/>
          </a:p>
          <a:p>
            <a:pPr lvl="0"/>
            <a:r>
              <a:rPr lang="ru-RU" sz="1800" dirty="0"/>
              <a:t>Иманбаева </a:t>
            </a:r>
            <a:r>
              <a:rPr lang="ru-RU" sz="1800" dirty="0" err="1" smtClean="0"/>
              <a:t>Асель</a:t>
            </a:r>
            <a:endParaRPr lang="ru-RU" sz="1800" dirty="0"/>
          </a:p>
          <a:p>
            <a:pPr lvl="0"/>
            <a:r>
              <a:rPr lang="ru-RU" sz="1800" dirty="0"/>
              <a:t> Иманбаева </a:t>
            </a:r>
            <a:r>
              <a:rPr lang="ru-RU" sz="1800" dirty="0" err="1" smtClean="0"/>
              <a:t>Айгуль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0233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33" y="395536"/>
            <a:ext cx="5223934" cy="74558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dirty="0"/>
              <a:t>План работы </a:t>
            </a:r>
            <a:r>
              <a:rPr lang="ru-RU" sz="2700" dirty="0" err="1"/>
              <a:t>экоклуба</a:t>
            </a:r>
            <a:r>
              <a:rPr lang="ru-RU" sz="2700" dirty="0"/>
              <a:t> «</a:t>
            </a:r>
            <a:r>
              <a:rPr lang="ru-RU" sz="2700" dirty="0" err="1"/>
              <a:t>Ирбизек</a:t>
            </a:r>
            <a:r>
              <a:rPr lang="ru-RU" sz="2700" dirty="0"/>
              <a:t>» на 2013- 2014 </a:t>
            </a:r>
            <a:r>
              <a:rPr lang="ru-RU" sz="2700" dirty="0" err="1"/>
              <a:t>уч.год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037134"/>
              </p:ext>
            </p:extLst>
          </p:nvPr>
        </p:nvGraphicFramePr>
        <p:xfrm>
          <a:off x="620713" y="1259631"/>
          <a:ext cx="5545137" cy="7450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565"/>
                <a:gridCol w="2453448"/>
                <a:gridCol w="1386006"/>
                <a:gridCol w="1387118"/>
              </a:tblGrid>
              <a:tr h="454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№</a:t>
                      </a:r>
                      <a:r>
                        <a:rPr lang="ru-RU" sz="1100" kern="50" dirty="0" err="1">
                          <a:effectLst/>
                        </a:rPr>
                        <a:t>п.п</a:t>
                      </a:r>
                      <a:endParaRPr lang="ru-RU" sz="1100" kern="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       План мероприятий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 Сроки проведения</a:t>
                      </a:r>
                      <a:endParaRPr lang="ru-RU" sz="1100" kern="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Ответственные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64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1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Организация состава клуба и составление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плана работы на 2013-14уч.год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сентябрь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Кыдырбаева Г.И.-руководитель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839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2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Участие в итоговом Фестивале в РА «Земля снежного барса» победителей команд и членов экоклуба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  С14.09.по 18.09.13г</a:t>
                      </a:r>
                      <a:endParaRPr lang="ru-RU" sz="1100" kern="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Кыдырбаева Г.И.-руководитель и ПП «Зона  покоя Укок»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454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3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Проведение кл.часов по теме «День зашиты дикой природы»(6 классы)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 8.10.13г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Аспембитова Н.А.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839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4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Заметки в СМИ «Не путевые заметки»,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участие в муниципальном конкурсе краведческих чтений.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октябрь 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Аспембитова Н.А.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1031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5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Исследовательская деятельность по направлению  «Мое Отечество- Алтай» и участие в республиканском конкурсе.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октябрь-ноябрь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Кыдырбаева  Г.И.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64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6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Микросоциологические исследования «Экология села Кош-Агач»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октябрь-ноябрь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Члены экоклуба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262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7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Работа экоотряда «Чистое село»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октябрь-ноябрь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Члены экоотряда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262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8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Акция «Календарь»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ноябрь-декабрь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Члены экоклуба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262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9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Акция «Экологическая сумка»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ноябрь-декабрь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Члены экоклуба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454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10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Заседание экоклуба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Ноябрь (с 2по 10)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Члены экоклуба и руководители.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454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11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Офрмление уголка «Клуб друзей WWF»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сентябрь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Члены экоклуба и руководители.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  <a:tr h="839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12</a:t>
                      </a:r>
                      <a:endParaRPr lang="ru-RU" sz="1100" kern="5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 </a:t>
                      </a:r>
                      <a:r>
                        <a:rPr lang="ru-RU" sz="1100" kern="50" dirty="0" err="1">
                          <a:effectLst/>
                        </a:rPr>
                        <a:t>Кл.часы</a:t>
                      </a:r>
                      <a:r>
                        <a:rPr lang="ru-RU" sz="1100" kern="50" dirty="0">
                          <a:effectLst/>
                        </a:rPr>
                        <a:t>  « </a:t>
                      </a:r>
                      <a:r>
                        <a:rPr lang="ru-RU" sz="1100" kern="50" dirty="0" err="1">
                          <a:effectLst/>
                        </a:rPr>
                        <a:t>Пропоганда</a:t>
                      </a:r>
                      <a:r>
                        <a:rPr lang="ru-RU" sz="1100" kern="50" dirty="0">
                          <a:effectLst/>
                        </a:rPr>
                        <a:t> экологической работы для начальных классов» с использованием слайдов .</a:t>
                      </a:r>
                      <a:endParaRPr lang="ru-RU" sz="1100" kern="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 декабрь</a:t>
                      </a:r>
                      <a:endParaRPr lang="ru-RU" sz="1100" kern="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 Аспембитова Н.А.</a:t>
                      </a:r>
                      <a:endParaRPr lang="ru-RU" sz="1100" kern="50" dirty="0">
                        <a:effectLst/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30578" marR="30578" marT="30578" marB="30578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0688" y="8709997"/>
            <a:ext cx="56166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                                              Руководители  -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Кыдырбаева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Г.И.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                                                                          Аспембитова  Н.А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4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0" y="5940152"/>
            <a:ext cx="2880320" cy="1093611"/>
          </a:xfrm>
        </p:spPr>
        <p:txBody>
          <a:bodyPr/>
          <a:lstStyle/>
          <a:p>
            <a:r>
              <a:rPr lang="ru-RU" dirty="0" smtClean="0"/>
              <a:t>Наш «</a:t>
            </a:r>
            <a:r>
              <a:rPr lang="ru-RU" dirty="0" err="1" smtClean="0"/>
              <a:t>Экоотряд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980728" y="2051720"/>
            <a:ext cx="5184576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Победители Международного фестиваля «Земля снежного барса»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1267" y="1090111"/>
            <a:ext cx="5223934" cy="673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дела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6084168"/>
            <a:ext cx="2420937" cy="18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фото\фото из школьной жизни\DSCN06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131840"/>
            <a:ext cx="38164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2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7" y="755576"/>
            <a:ext cx="5223934" cy="1080121"/>
          </a:xfrm>
        </p:spPr>
        <p:txBody>
          <a:bodyPr>
            <a:normAutofit/>
          </a:bodyPr>
          <a:lstStyle/>
          <a:p>
            <a:r>
              <a:rPr lang="ru-RU" dirty="0" smtClean="0"/>
              <a:t>Акции  </a:t>
            </a:r>
            <a:r>
              <a:rPr lang="ru-RU" dirty="0" err="1" smtClean="0"/>
              <a:t>экоклуба</a:t>
            </a:r>
            <a:endParaRPr lang="ru-RU" dirty="0"/>
          </a:p>
        </p:txBody>
      </p:sp>
      <p:pic>
        <p:nvPicPr>
          <p:cNvPr id="3074" name="Picture 2" descr="C:\Users\леново\Desktop\WWF\фото час земли\DSC059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835696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еново\Desktop\WWF\фото час земли\DSC059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788025"/>
            <a:ext cx="51845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9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Слет друзей </a:t>
            </a:r>
            <a:r>
              <a:rPr lang="en-US" dirty="0" smtClean="0"/>
              <a:t>WWF</a:t>
            </a:r>
            <a:endParaRPr lang="ru-RU" dirty="0"/>
          </a:p>
        </p:txBody>
      </p:sp>
      <p:pic>
        <p:nvPicPr>
          <p:cNvPr id="4099" name="Picture 3" descr="C:\Users\леново\Desktop\WWF\фото кюнель\IMG_03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339752"/>
            <a:ext cx="568863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14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</TotalTime>
  <Words>365</Words>
  <Application>Microsoft Office PowerPoint</Application>
  <PresentationFormat>Экран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Презентация PowerPoint</vt:lpstr>
      <vt:lpstr>Девиз клуба</vt:lpstr>
      <vt:lpstr> Список клуба Друзей WWF  и Природного парка «Зона покоя Укок»                                                    «ИРБИЗЕК»  </vt:lpstr>
      <vt:lpstr> План работы экоклуба «Ирбизек» на 2013- 2014 уч.год</vt:lpstr>
      <vt:lpstr>Наши дела</vt:lpstr>
      <vt:lpstr>Акции  экоклуба</vt:lpstr>
      <vt:lpstr>Слет друзей WWF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леново</cp:lastModifiedBy>
  <cp:revision>6</cp:revision>
  <dcterms:created xsi:type="dcterms:W3CDTF">2013-11-14T04:47:04Z</dcterms:created>
  <dcterms:modified xsi:type="dcterms:W3CDTF">2013-11-22T17:56:23Z</dcterms:modified>
</cp:coreProperties>
</file>