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0" r:id="rId4"/>
    <p:sldId id="263" r:id="rId5"/>
    <p:sldId id="271" r:id="rId6"/>
    <p:sldId id="268" r:id="rId7"/>
    <p:sldId id="264" r:id="rId8"/>
    <p:sldId id="265" r:id="rId9"/>
    <p:sldId id="269" r:id="rId10"/>
    <p:sldId id="267" r:id="rId11"/>
    <p:sldId id="272" r:id="rId12"/>
    <p:sldId id="266" r:id="rId13"/>
  </p:sldIdLst>
  <p:sldSz cx="9144000" cy="6858000" type="screen4x3"/>
  <p:notesSz cx="6858000" cy="9144000"/>
  <p:custDataLst>
    <p:tags r:id="rId14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A2E88A-81BA-4F5A-A23F-522148D9346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FEB2BC-C6B0-4760-9214-91CCD89C3C8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CA7753-17FA-40B2-8B4C-E94D2D8666E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4C5006-138C-4108-92AA-89F2AD34F10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7B9FB4-49CE-40B9-A895-624155A688F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4DF86-7177-4FFD-AFB2-0B5C71FBFA8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654E8D-D2FB-4340-9BC0-9A8FFA9388A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573F60-105E-4A11-A080-185BF1D94D6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439EEB-23AA-43D3-964C-6C5178E0C0F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4A7BD2-1D15-4710-9AD9-471651835D5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D57539-42A7-4F3B-8F14-8AB35F15B08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hlink"/>
            </a:gs>
            <a:gs pos="50000">
              <a:schemeClr val="bg1"/>
            </a:gs>
            <a:gs pos="100000">
              <a:schemeClr val="hlink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C409889-DEC6-4A2F-8A75-10588FB2996C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691680" y="2276872"/>
            <a:ext cx="6192688" cy="1584176"/>
          </a:xfrm>
        </p:spPr>
        <p:txBody>
          <a:bodyPr/>
          <a:lstStyle/>
          <a:p>
            <a:r>
              <a:rPr lang="ru-RU" sz="36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СЛОВАРЬ  </a:t>
            </a:r>
            <a:br>
              <a:rPr lang="ru-RU" sz="36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</a:br>
            <a:r>
              <a:rPr lang="ru-RU" sz="36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В</a:t>
            </a:r>
            <a:br>
              <a:rPr lang="ru-RU" sz="36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</a:br>
            <a:r>
              <a:rPr lang="ru-RU" sz="36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КАРТИНКАХ</a:t>
            </a:r>
            <a:br>
              <a:rPr lang="ru-RU" sz="36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</a:br>
            <a:r>
              <a:rPr lang="ru-RU" sz="36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(А-И)</a:t>
            </a:r>
            <a:endParaRPr lang="ru-RU" sz="3600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851920" y="5733256"/>
            <a:ext cx="5292080" cy="936104"/>
          </a:xfrm>
        </p:spPr>
        <p:txBody>
          <a:bodyPr/>
          <a:lstStyle/>
          <a:p>
            <a:r>
              <a:rPr lang="ru-RU" sz="2400" dirty="0" smtClean="0"/>
              <a:t>БОУ Г.Омска «СОШ №31 с УИОП»</a:t>
            </a:r>
          </a:p>
          <a:p>
            <a:r>
              <a:rPr lang="ru-RU" sz="2400" dirty="0" err="1" smtClean="0"/>
              <a:t>Лазаревич</a:t>
            </a:r>
            <a:r>
              <a:rPr lang="ru-RU" sz="2400" dirty="0" smtClean="0"/>
              <a:t> Ирина Геннадьевна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179512" y="692696"/>
            <a:ext cx="3816424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СЛОВАРЬ  </a:t>
            </a:r>
            <a:b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</a:t>
            </a:r>
            <a:b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КАРТИНКАХ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47664" y="5013176"/>
            <a:ext cx="1847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</a:rPr>
              <a:t>И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4644008" y="5013176"/>
            <a:ext cx="3635896" cy="1143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_</a:t>
            </a: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_</a:t>
            </a: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_</a:t>
            </a: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_ </a:t>
            </a:r>
            <a:endParaRPr kumimoji="0" lang="ru-RU" sz="4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146" name="Picture 2" descr="E:\images (4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620688"/>
            <a:ext cx="3888432" cy="35283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ПРОВЕРЬ СЕБЯ !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187624" y="1700808"/>
            <a:ext cx="795637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А</a:t>
            </a:r>
            <a:r>
              <a:rPr lang="ru-RU" sz="3600" b="1" dirty="0" smtClean="0"/>
              <a:t>РБ</a:t>
            </a:r>
            <a:r>
              <a:rPr lang="ru-RU" sz="3600" b="1" dirty="0" smtClean="0">
                <a:solidFill>
                  <a:srgbClr val="FF0000"/>
                </a:solidFill>
              </a:rPr>
              <a:t>У</a:t>
            </a:r>
            <a:r>
              <a:rPr lang="ru-RU" sz="3600" b="1" dirty="0" smtClean="0"/>
              <a:t>З                        Г</a:t>
            </a:r>
            <a:r>
              <a:rPr lang="ru-RU" sz="3600" b="1" dirty="0" smtClean="0">
                <a:solidFill>
                  <a:srgbClr val="FF0000"/>
                </a:solidFill>
              </a:rPr>
              <a:t>О</a:t>
            </a:r>
            <a:r>
              <a:rPr lang="ru-RU" sz="3600" b="1" dirty="0" smtClean="0"/>
              <a:t>Р</a:t>
            </a:r>
            <a:r>
              <a:rPr lang="ru-RU" sz="3600" b="1" dirty="0" smtClean="0">
                <a:solidFill>
                  <a:srgbClr val="FF0000"/>
                </a:solidFill>
              </a:rPr>
              <a:t>О</a:t>
            </a:r>
            <a:r>
              <a:rPr lang="ru-RU" sz="3600" b="1" dirty="0" smtClean="0"/>
              <a:t>Х</a:t>
            </a:r>
          </a:p>
          <a:p>
            <a:pPr algn="ctr"/>
            <a:endParaRPr lang="ru-RU" sz="3600" b="1" dirty="0" smtClean="0"/>
          </a:p>
          <a:p>
            <a:r>
              <a:rPr lang="ru-RU" sz="3600" b="1" dirty="0" smtClean="0"/>
              <a:t>Б</a:t>
            </a:r>
            <a:r>
              <a:rPr lang="ru-RU" sz="3600" b="1" dirty="0" smtClean="0">
                <a:solidFill>
                  <a:srgbClr val="FF0000"/>
                </a:solidFill>
              </a:rPr>
              <a:t>Е</a:t>
            </a:r>
            <a:r>
              <a:rPr lang="ru-RU" sz="3600" b="1" dirty="0" smtClean="0"/>
              <a:t>Р</a:t>
            </a:r>
            <a:r>
              <a:rPr lang="ru-RU" sz="3600" b="1" dirty="0" smtClean="0">
                <a:solidFill>
                  <a:srgbClr val="FF0000"/>
                </a:solidFill>
              </a:rPr>
              <a:t>Ё</a:t>
            </a:r>
            <a:r>
              <a:rPr lang="ru-RU" sz="3600" b="1" dirty="0" smtClean="0"/>
              <a:t>З</a:t>
            </a:r>
            <a:r>
              <a:rPr lang="ru-RU" sz="3600" b="1" dirty="0" smtClean="0">
                <a:solidFill>
                  <a:srgbClr val="FF0000"/>
                </a:solidFill>
              </a:rPr>
              <a:t>А                     </a:t>
            </a:r>
            <a:r>
              <a:rPr lang="ru-RU" sz="3600" b="1" dirty="0" smtClean="0"/>
              <a:t>Д</a:t>
            </a:r>
            <a:r>
              <a:rPr lang="ru-RU" sz="3600" b="1" dirty="0" smtClean="0">
                <a:solidFill>
                  <a:srgbClr val="FF0000"/>
                </a:solidFill>
              </a:rPr>
              <a:t>Е</a:t>
            </a:r>
            <a:r>
              <a:rPr lang="ru-RU" sz="3600" b="1" dirty="0" smtClean="0"/>
              <a:t>В</a:t>
            </a:r>
            <a:r>
              <a:rPr lang="ru-RU" sz="3600" b="1" dirty="0" smtClean="0">
                <a:solidFill>
                  <a:srgbClr val="FF0000"/>
                </a:solidFill>
              </a:rPr>
              <a:t>О</a:t>
            </a:r>
            <a:r>
              <a:rPr lang="ru-RU" sz="3600" b="1" dirty="0" smtClean="0"/>
              <a:t>ЧК</a:t>
            </a:r>
            <a:r>
              <a:rPr lang="ru-RU" sz="3600" b="1" dirty="0" smtClean="0">
                <a:solidFill>
                  <a:srgbClr val="FF0000"/>
                </a:solidFill>
              </a:rPr>
              <a:t>А</a:t>
            </a:r>
          </a:p>
          <a:p>
            <a:endParaRPr lang="ru-RU" sz="3600" b="1" dirty="0" smtClean="0">
              <a:solidFill>
                <a:srgbClr val="FF0000"/>
              </a:solidFill>
            </a:endParaRPr>
          </a:p>
          <a:p>
            <a:r>
              <a:rPr lang="ru-RU" sz="3600" b="1" dirty="0" smtClean="0"/>
              <a:t>В</a:t>
            </a:r>
            <a:r>
              <a:rPr lang="ru-RU" sz="3600" b="1" dirty="0" smtClean="0">
                <a:solidFill>
                  <a:srgbClr val="FF0000"/>
                </a:solidFill>
              </a:rPr>
              <a:t>О</a:t>
            </a:r>
            <a:r>
              <a:rPr lang="ru-RU" sz="3600" b="1" dirty="0" smtClean="0"/>
              <a:t>Р</a:t>
            </a:r>
            <a:r>
              <a:rPr lang="ru-RU" sz="3600" b="1" dirty="0" smtClean="0">
                <a:solidFill>
                  <a:srgbClr val="FF0000"/>
                </a:solidFill>
              </a:rPr>
              <a:t>О</a:t>
            </a:r>
            <a:r>
              <a:rPr lang="ru-RU" sz="3600" b="1" dirty="0" smtClean="0"/>
              <a:t>Б</a:t>
            </a:r>
            <a:r>
              <a:rPr lang="ru-RU" sz="3600" b="1" dirty="0" smtClean="0">
                <a:solidFill>
                  <a:srgbClr val="FF0000"/>
                </a:solidFill>
              </a:rPr>
              <a:t>Е</a:t>
            </a:r>
            <a:r>
              <a:rPr lang="ru-RU" sz="3600" b="1" dirty="0" smtClean="0"/>
              <a:t>Й                  З</a:t>
            </a:r>
            <a:r>
              <a:rPr lang="ru-RU" sz="3600" b="1" dirty="0" smtClean="0">
                <a:solidFill>
                  <a:srgbClr val="FF0000"/>
                </a:solidFill>
              </a:rPr>
              <a:t>АЯ</a:t>
            </a:r>
            <a:r>
              <a:rPr lang="ru-RU" sz="3600" b="1" dirty="0" smtClean="0"/>
              <a:t>Ц</a:t>
            </a:r>
          </a:p>
          <a:p>
            <a:endParaRPr lang="ru-RU" sz="3600" b="1" dirty="0" smtClean="0"/>
          </a:p>
          <a:p>
            <a:r>
              <a:rPr lang="ru-RU" sz="3600" b="1" dirty="0" smtClean="0"/>
              <a:t>В</a:t>
            </a:r>
            <a:r>
              <a:rPr lang="ru-RU" sz="3600" b="1" dirty="0" smtClean="0">
                <a:solidFill>
                  <a:srgbClr val="FF0000"/>
                </a:solidFill>
              </a:rPr>
              <a:t>О</a:t>
            </a:r>
            <a:r>
              <a:rPr lang="ru-RU" sz="3600" b="1" dirty="0" smtClean="0"/>
              <a:t>Р</a:t>
            </a:r>
            <a:r>
              <a:rPr lang="ru-RU" sz="3600" b="1" dirty="0" smtClean="0">
                <a:solidFill>
                  <a:srgbClr val="FF0000"/>
                </a:solidFill>
              </a:rPr>
              <a:t>О</a:t>
            </a:r>
            <a:r>
              <a:rPr lang="ru-RU" sz="3600" b="1" dirty="0" smtClean="0"/>
              <a:t>Н</a:t>
            </a:r>
            <a:r>
              <a:rPr lang="ru-RU" sz="3600" b="1" dirty="0" smtClean="0">
                <a:solidFill>
                  <a:srgbClr val="FF0000"/>
                </a:solidFill>
              </a:rPr>
              <a:t>А                    И</a:t>
            </a:r>
            <a:r>
              <a:rPr lang="ru-RU" sz="3600" b="1" dirty="0" smtClean="0"/>
              <a:t>Н</a:t>
            </a:r>
            <a:r>
              <a:rPr lang="ru-RU" sz="3600" b="1" dirty="0" smtClean="0">
                <a:solidFill>
                  <a:srgbClr val="FF0000"/>
                </a:solidFill>
              </a:rPr>
              <a:t>Е</a:t>
            </a:r>
            <a:r>
              <a:rPr lang="ru-RU" sz="3600" b="1" dirty="0" smtClean="0"/>
              <a:t>Й</a:t>
            </a:r>
            <a:endParaRPr lang="ru-RU" sz="3600" b="1" dirty="0" smtClean="0">
              <a:solidFill>
                <a:srgbClr val="FF0000"/>
              </a:solidFill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692696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u="sng" dirty="0" smtClean="0"/>
              <a:t>Арбуз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https://encrypted-tbn2.gstatic.com/images?q=tbn:ANd9GcR1Huh-pTeYtyi5Km17RsW44To5Eg-XE9gccW_smd_aPYODjD7p</a:t>
            </a:r>
            <a:endParaRPr lang="ru-R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323528" y="188640"/>
            <a:ext cx="8820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 работе использованы ресурсы: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1412776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u="sng" dirty="0" smtClean="0"/>
              <a:t>Воробей</a:t>
            </a:r>
          </a:p>
          <a:p>
            <a:pPr algn="just">
              <a:buFont typeface="Arial" pitchFamily="34" charset="0"/>
              <a:buChar char="•"/>
            </a:pPr>
            <a:r>
              <a:rPr lang="en-US" sz="1200" dirty="0" smtClean="0"/>
              <a:t>https://encrypted</a:t>
            </a:r>
            <a:r>
              <a:rPr lang="ru-RU" sz="1200" dirty="0"/>
              <a:t>-</a:t>
            </a:r>
            <a:r>
              <a:rPr lang="en-US" sz="1200" dirty="0" smtClean="0"/>
              <a:t>tbn3.gstatic.com/</a:t>
            </a:r>
            <a:r>
              <a:rPr lang="en-US" sz="1200" dirty="0" err="1" smtClean="0"/>
              <a:t>images?q</a:t>
            </a:r>
            <a:r>
              <a:rPr lang="en-US" sz="1200" dirty="0" smtClean="0"/>
              <a:t>=tbn:ANd9GcSMt0a4TNLRFFzasZawsoXDIuGVcxcnDcgD2fMBr2VyIV6lnbtK</a:t>
            </a:r>
            <a:endParaRPr lang="ru-RU" sz="1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1988840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u="sng" dirty="0" smtClean="0"/>
              <a:t>Горошина</a:t>
            </a:r>
          </a:p>
          <a:p>
            <a:pPr>
              <a:buFont typeface="Arial" pitchFamily="34" charset="0"/>
              <a:buChar char="•"/>
            </a:pPr>
            <a:r>
              <a:rPr lang="ru-RU" sz="1200" dirty="0" smtClean="0"/>
              <a:t>https://encrypted-tbn3.gstatic.com/images?q=tbn:ANd9GcS_PLlMbg83QONOwl6HQ-wPzVH0Zr6k7gREJSuVsPFlVpDYn5b0BA</a:t>
            </a:r>
          </a:p>
          <a:p>
            <a:endParaRPr lang="ru-RU" sz="1200" dirty="0" smtClean="0"/>
          </a:p>
          <a:p>
            <a:r>
              <a:rPr lang="ru-RU" sz="1200" u="sng" dirty="0" smtClean="0"/>
              <a:t>Береза</a:t>
            </a:r>
          </a:p>
          <a:p>
            <a:pPr>
              <a:buFont typeface="Arial" pitchFamily="34" charset="0"/>
              <a:buChar char="•"/>
            </a:pPr>
            <a:r>
              <a:rPr lang="ru-RU" sz="1200" dirty="0" smtClean="0"/>
              <a:t>https://encrypted-tbn1.gstatic.com/images?q=tbn:ANd9GcQrfwCQYIRL42vS10edblk7PpHbMulwkPyAJWXfylaISqFbiwBL</a:t>
            </a:r>
          </a:p>
          <a:p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u="sng" dirty="0" smtClean="0"/>
          </a:p>
          <a:p>
            <a:r>
              <a:rPr lang="ru-RU" sz="1200" u="sng" dirty="0" smtClean="0"/>
              <a:t>Девочка</a:t>
            </a:r>
          </a:p>
          <a:p>
            <a:pPr>
              <a:buFont typeface="Arial" pitchFamily="34" charset="0"/>
              <a:buChar char="•"/>
            </a:pPr>
            <a:r>
              <a:rPr lang="ru-RU" sz="1200" dirty="0" smtClean="0"/>
              <a:t>https://encrypted-tbn2.gstatic.com/images?q=tbn:ANd9GcQ_ZxQhbL_bIKt-KwvzPHNEgtL3FDeRPl-Vnyci5LwXwkAc8DBUiw</a:t>
            </a:r>
          </a:p>
          <a:p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 smtClean="0"/>
          </a:p>
          <a:p>
            <a:r>
              <a:rPr lang="ru-RU" sz="1200" u="sng" dirty="0" smtClean="0"/>
              <a:t>Заяц</a:t>
            </a:r>
          </a:p>
          <a:p>
            <a:pPr>
              <a:buFont typeface="Arial" pitchFamily="34" charset="0"/>
              <a:buChar char="•"/>
            </a:pPr>
            <a:r>
              <a:rPr lang="ru-RU" sz="1200" dirty="0" smtClean="0"/>
              <a:t>https://encrypted-tbn3.gstatic.com/images?q=tbn:ANd9GcR7VcETul4bRw7uBttqgpvBFti3BaN2ABBRbSTpemrwsqn1aJSDeQ</a:t>
            </a:r>
          </a:p>
          <a:p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 smtClean="0"/>
          </a:p>
          <a:p>
            <a:r>
              <a:rPr lang="ru-RU" sz="1200" u="sng" dirty="0" smtClean="0"/>
              <a:t>Иней</a:t>
            </a:r>
          </a:p>
          <a:p>
            <a:pPr>
              <a:buFont typeface="Arial" pitchFamily="34" charset="0"/>
              <a:buChar char="•"/>
            </a:pPr>
            <a:r>
              <a:rPr lang="ru-RU" sz="1200" dirty="0" smtClean="0"/>
              <a:t>https://encrypted-tbn0.gstatic.com/images?q=tbn:ANd9GcQi_4SmD2eN5HmXjDSOyI8-gBGw4uN0cTF0wW7r2irEbNJf751Rvg</a:t>
            </a:r>
          </a:p>
          <a:p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 smtClean="0"/>
          </a:p>
          <a:p>
            <a:r>
              <a:rPr lang="ru-RU" sz="1200" u="sng" dirty="0" smtClean="0"/>
              <a:t>Ворона</a:t>
            </a:r>
          </a:p>
          <a:p>
            <a:pPr>
              <a:buFont typeface="Arial" pitchFamily="34" charset="0"/>
              <a:buChar char="•"/>
            </a:pPr>
            <a:r>
              <a:rPr lang="ru-RU" sz="1200" dirty="0" smtClean="0"/>
              <a:t>https://encrypted-tbn3.gstatic.com/images?q=tbn:ANd9GcSLmMsN3xKujLpcxyS0BxXXMx9Dmp15Nq4uFJ_1ImdwoVDEWwo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5"/>
          <p:cNvSpPr>
            <a:spLocks noGrp="1" noChangeArrowheads="1"/>
          </p:cNvSpPr>
          <p:nvPr>
            <p:ph type="title"/>
          </p:nvPr>
        </p:nvSpPr>
        <p:spPr>
          <a:xfrm>
            <a:off x="2771800" y="332656"/>
            <a:ext cx="5688632" cy="3528392"/>
          </a:xfrm>
        </p:spPr>
        <p:txBody>
          <a:bodyPr anchor="t"/>
          <a:lstStyle/>
          <a:p>
            <a:pPr algn="l"/>
            <a:r>
              <a:rPr lang="ru-RU" sz="2400" dirty="0" smtClean="0"/>
              <a:t> </a:t>
            </a:r>
            <a:r>
              <a:rPr lang="ru-RU" sz="2400" u="sng" dirty="0" smtClean="0">
                <a:solidFill>
                  <a:schemeClr val="bg1">
                    <a:lumMod val="85000"/>
                  </a:schemeClr>
                </a:solidFill>
              </a:rPr>
              <a:t>Инструкция к заданию:</a:t>
            </a:r>
            <a:r>
              <a:rPr lang="ru-RU" sz="2400" dirty="0" smtClean="0">
                <a:solidFill>
                  <a:schemeClr val="bg1">
                    <a:lumMod val="8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bg1">
                    <a:lumMod val="85000"/>
                  </a:schemeClr>
                </a:solidFill>
              </a:rPr>
            </a:br>
            <a:r>
              <a:rPr lang="ru-RU" sz="2400" dirty="0" smtClean="0">
                <a:solidFill>
                  <a:schemeClr val="bg1">
                    <a:lumMod val="85000"/>
                  </a:schemeClr>
                </a:solidFill>
              </a:rPr>
              <a:t>1.Внимательно посмотри на картинку.</a:t>
            </a:r>
            <a:br>
              <a:rPr lang="ru-RU" sz="2400" dirty="0" smtClean="0">
                <a:solidFill>
                  <a:schemeClr val="bg1">
                    <a:lumMod val="85000"/>
                  </a:schemeClr>
                </a:solidFill>
              </a:rPr>
            </a:br>
            <a:r>
              <a:rPr lang="ru-RU" sz="2400" dirty="0" smtClean="0">
                <a:solidFill>
                  <a:schemeClr val="bg1">
                    <a:lumMod val="85000"/>
                  </a:schemeClr>
                </a:solidFill>
              </a:rPr>
              <a:t>2.Произнеси «про себя» название предмета.</a:t>
            </a:r>
            <a:br>
              <a:rPr lang="ru-RU" sz="2400" dirty="0" smtClean="0">
                <a:solidFill>
                  <a:schemeClr val="bg1">
                    <a:lumMod val="85000"/>
                  </a:schemeClr>
                </a:solidFill>
              </a:rPr>
            </a:br>
            <a:r>
              <a:rPr lang="ru-RU" sz="2400" dirty="0" smtClean="0">
                <a:solidFill>
                  <a:schemeClr val="bg1">
                    <a:lumMod val="85000"/>
                  </a:schemeClr>
                </a:solidFill>
              </a:rPr>
              <a:t>3.Напиши в тетради название предмета.</a:t>
            </a:r>
            <a:br>
              <a:rPr lang="ru-RU" sz="2400" dirty="0" smtClean="0">
                <a:solidFill>
                  <a:schemeClr val="bg1">
                    <a:lumMod val="85000"/>
                  </a:schemeClr>
                </a:solidFill>
              </a:rPr>
            </a:br>
            <a:r>
              <a:rPr lang="ru-RU" sz="2400" dirty="0" smtClean="0">
                <a:solidFill>
                  <a:schemeClr val="bg1">
                    <a:lumMod val="85000"/>
                  </a:schemeClr>
                </a:solidFill>
              </a:rPr>
              <a:t>4.Поставь ударение.</a:t>
            </a:r>
            <a:br>
              <a:rPr lang="ru-RU" sz="2400" dirty="0" smtClean="0">
                <a:solidFill>
                  <a:schemeClr val="bg1">
                    <a:lumMod val="85000"/>
                  </a:schemeClr>
                </a:solidFill>
              </a:rPr>
            </a:br>
            <a:r>
              <a:rPr lang="ru-RU" sz="2400" dirty="0" smtClean="0">
                <a:solidFill>
                  <a:schemeClr val="bg1">
                    <a:lumMod val="85000"/>
                  </a:schemeClr>
                </a:solidFill>
              </a:rPr>
              <a:t>5.Подчеркни  букву, которую надо запомнить.</a:t>
            </a:r>
            <a:br>
              <a:rPr lang="ru-RU" sz="2400" dirty="0" smtClean="0">
                <a:solidFill>
                  <a:schemeClr val="bg1">
                    <a:lumMod val="85000"/>
                  </a:schemeClr>
                </a:solidFill>
              </a:rPr>
            </a:br>
            <a:endParaRPr lang="ru-RU" sz="24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>
          <a:xfrm>
            <a:off x="4644008" y="5085184"/>
            <a:ext cx="3635896" cy="1143000"/>
          </a:xfrm>
          <a:ln w="12700">
            <a:solidFill>
              <a:schemeClr val="tx1"/>
            </a:solidFill>
          </a:ln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_</a:t>
            </a:r>
            <a:r>
              <a:rPr lang="ru-RU" b="1" dirty="0" smtClean="0"/>
              <a:t> _ _ </a:t>
            </a:r>
            <a:r>
              <a:rPr lang="ru-RU" b="1" dirty="0" smtClean="0">
                <a:solidFill>
                  <a:srgbClr val="FF0000"/>
                </a:solidFill>
              </a:rPr>
              <a:t>_</a:t>
            </a:r>
            <a:r>
              <a:rPr lang="ru-RU" b="1" dirty="0" smtClean="0"/>
              <a:t> _</a:t>
            </a:r>
            <a:endParaRPr lang="ru-RU" b="1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179512" y="692696"/>
            <a:ext cx="3816424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СЛОВАРЬ  </a:t>
            </a:r>
            <a:b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</a:t>
            </a:r>
            <a:b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КАРТИНКАХ</a:t>
            </a:r>
          </a:p>
        </p:txBody>
      </p:sp>
      <p:sp>
        <p:nvSpPr>
          <p:cNvPr id="6152" name="AutoShape 8" descr="data:image/jpeg;base64,/9j/4AAQSkZJRgABAQAAAQABAAD/2wCEAAkGBxQTEhUUEhQWFhUXGRkZGBgYFxgZHBsYHRwdGBcdGhsYHCggGx4mGxgXIjEhJSorLi4vGB8zODMsNygtLi0BCgoKDg0OGxAQGywlICQsLC0vLCwvLzQsLywsLCw0LC8sLCw0LDAsLCwsLywvLDQvLSwsLCwuLSw0LCwsLCwsLP/AABEIALcBEwMBIgACEQEDEQH/xAAcAAEAAgMBAQEAAAAAAAAAAAAABAUDBgcCAQj/xAA/EAABAwIEBAQEBQIDCAMBAAABAAIRAyEEBRIxBkFRYSJxgZETMqGxI0JSwfDR4RRi8QcVFkNygqKyM5LCNP/EABoBAQADAQEBAAAAAAAAAAAAAAABAgMEBQb/xAAwEQACAQMDAQUIAgMBAAAAAAAAAQIDESEEEjFBBTJRcfATFCJhgaHB0ZGxI0LhM//aAAwDAQACEQMRAD8A7iiIgCIiAIiIAiIgCIiAIiIAiIgCIiAIiIAi81KgaJcQB1Jj7qurcQ4Vu9en6ODv/WUuCzRUZ4twnKrPkx/9FIw2f0Ht1Nfa94PLfkqucVyyLotEUBuc0Jj4gB7gt7CCRBUxlZp2cD5EFFJPhk3PaIisAiIgCIiAIiIAiIgCIiAIiIAiIgCIiAIiIAiIgCIiAIiIAhKgZrm9KgJqOAPSb9J8lzfiPjarVdooXHZpJmeQ58rkc+SznUUcFXJI6Jjc7p09iHHzAHuf2lU2Lz57gYOkdhf+srmGfZ3XLRRqNNPwiQT4ndybb3sq12BrsAeWVGgkCSDcz4QR5xHouOcpzWZW8ijmb9i8R8VpNNzX1HSBqBc6NjuZbBI37WusDcDRp02traWudAkm5dEkgn+i0rBY2rT8VNzhEAkTccg7r0CsMbnb69nsZGmPk1Fv6nMJMg7WmLBYunO9r4+5FzY8VwzSAJ1vYGiSSZAA3O3TuoDuGahDXUqmpjmzqILfLwiTBH3CrqecODG0gXCncPcD43Nm0EyW+G0TF1bMxVED8HE12OaPD8QlzRAggNIO4iBy5J/lj1GCrr1sTQLqIc5wMizXOB0zqDdQ5XmOikf8R1ab2a6ZayBqY7UZHMt17dv3V9kfEVN0U6g0vkAOAJDyYHmCT1U/OMqZXYWeFp2DtIcWkm8dCSAodSztJCwyriNrv/hrmYHgJmOcQ4Hodla5fxk0tDnhr27F9KTDu7D4o7ifJctzvIquFdI1FoE/EFo2aZj5TJ2k2PmoGW5q+g8PYfMHY9bLopykleMr+Y3NH6EwOOp1m6qT2vb1B28xuD2KkrlrK5qOZXw9Qt8J8TYuZENc3p837rYsg40DnfBxYFKqLavynz/T57eWy6KWojPHDNFK5uCIi3LBERAEREAREQBERAEREAREQBERAEREAREQBVOd5mWDTTI1ncm4b6cz29exz5vmHwm2jUdu3dabi8TEud3JO/KSVxanU7PhjyQ2UmeZa+o4BhJcb1Kjz125X25TFlKybA/Cp/IGPPzeIukjmDv6clho53Sc+o3UBoiXOIaDPMSbiYv3HVR6nENL/EMYKjIIOp4ILJ/KJ5GRv3Avy86U6k1ZmeD5xG86qLjRLmNdLhLC5xg6WNbJLouT/qr1r3O+G9rJZu5jmkOBIBaWyADF5+hsqt/E+GEzVFjbSC68coB732UmjxJQ+G1z6gBMWB1EWm+mfLzUWlZfCDPispb4jTpU9ZnxuHyyIMBoJcY2EfVVuS5PYU62EAfDgKjgS2wBbqAdczuZHTsrdue0PhteXDS6TEGdOrSXQe/qYMSpuGzWm+m1+oBr3aQTa94npMSPRXi5JWJwRKPCtAMAdT1uE+KS2Sb/AJYsOXRarmGSVKLiHNtyIuCOo+m/VbKeLaeuGteRtyAnrvK2DDYkPptqCwc0EXA35e62i5R5FkzllXCkEggyNxB9FFbLHAtcWOn5hNj1tfddYp4ek2prbAqPaTIMagTMxtMwetlSZvkJeMQd9eg02sAsWg+EzYAk7zzWiqLqV2kXJuJGV3fDfDPwxOoiC7ZwHaL3PpZUFDg4PqOIqE0PyOaAS4zEGTFusXHRQKmV1fgue1ocwate2qm4HxSJkWHPleLAr5w7nDaNQBxLWkFriDYmwa5wdIAaC4SO1rXo4bbuBF/E+4DFPwVUNc8PpmC74btQAmJg/K6REED+k+vgW1y6phXbG7Ts5xu7TJtb0MW3V7m2Jovw79QL6V2k07jXZzbM5TF/4dHwD3YSq01A7Q9t9Je2QenynU08j17gpBuXxLD/ALDwb3wZxi6k4UMRJYDpBNyw7R3b25fRdOBXEeKMEWhtYSbNaedo8Lp5SYEdwt64E4k+IxlN5kuBg9HA/LHcGfWF10q90rl4y6M3VERdRoEREAREQBERAEREAREQBERAEREAXitVDWlzrAAk+i9qg4ucHUxS1EB13QbkDYe9/wDtVKk1CLkwzSuI+KNVQClFSo8gAflANg2ZF9lq+Py/GVqo1+GQ4iHWaB+WW+Y36+a2b/DUqIJgCBdxEmOcwP56KDmWbBrW/BAqPOzQSbTBMj29V4vtXu+BfVmT+ZS5fwnrAc6oI8QIDTYgltp3EgdOfmvmD4X11qzX6mMafAQ2ZBJgztYDbuPXZ8I94B+IGi5MtcSI35gEfVSW1BusnqqibyRtRoua5AW4kUaJnWC5oJiLElsnc2t1lSaOTh7WU2UqrK5ILy8+EMNtQ6gnluIK2x+ApOOrQC6Z1Aw7zDgZHTfsp9GIgC0b7nz6nzP1V/e3ZDaaDh8nq1NZpNL2M1Q79QDiPCOZ5wFOo8OYkhrgwOBEghzekwQTI2i/NbvhKYptDWgQBHsseLzAUSzUC5riWkNBc4Pgus1ouN5taxWkdTJvAsjTy2tQaW1KZDHmCHACS08nbjbl+6+4TNHMa5gPgdGocyOk8hc+6v8AEvwuNLAKt2mYnTaQC2HAEegmytM0yynWYSGML7aTH6dxIINxaZtY8lv7ZLEkLFH/AL3oNpzQfUoVR+qXh3+Um8gRAkeiseHuJG1QKbyGOaJLifnMyewtc38lVHg6QfxdJ1GLSNMAgHY6rx0t6LWjlFZznsY0VCxxa7QQfXy79bG6n/HNci7R0rBYagfiVWNEVSdRvDgDFhtG/mqHNeCqb3l9Oo6mSbDSC0bRAAEAAH6euj0szrUvC1726XTpkwHCeXmTI581ueVcb0qg01/wnAfNctJ7RJb6+6zlTqQzHJF0zUi+tg9dGtT1U6nzMLiGkiIc0jYghvpAO6nV2f4rAte0udVoDxyS8nebm9wGu5gWHJXfGOMo16DfhltRznBrCJcQ46SQIsHEEC/XzjXMuNbAP/HpPFOoIfpI7gQ4WBvtImQrqW5X6kE/hWt/iKL8O8mws4GIYflHV3iJtEQsPB4IruBmGtde7Y1QAeREyOS+GrQw1SliMMS6k7wVG38Igc9w6LwZuDdTKTtOYum4qMkajvYETA31MiCocubdVf8AZKOq8J5v/iKA1GajDpf3I2PqPrKuly//AGfYxzMXUY4jxEh17TMiO8mPUrqC9GnPcjaLugiItCQiIgCIiAKnzXGuZVAaYAplxFryQG/Y+6uFrGfH8Wr2psb9XH91z6mTjFW8f+/g1oxUppMhN42LXltRgIHMH7n+gVvguK8PU5lvmJ/9ZPuAuU5kSHT7/v8AdRqOI6kDv/Vc8a80fVPsShUhdY8ju2HxTH/I9rvIg+/RZlxBuOIIh2x/kdFe5fxRiG2FQu7OvI7ap26Bax1S6o86t2FUjmEr+Z1JFpGD482+JTkzB0+GPQkz9Fe4PijD1DGotPRw/dsge62jWhLqebV0Gop96L+mS6XPOL880VqmljnFtjvAAF7x/wBRlb/QrteJY5rh1aQR9FznPaIrB7SbOJM9JJII8pXPrJpRSfBxTTWDS8JxAGPqF4c/XBhobuLHntpHW31UDOM1bULKtIuZUiHgW7/MNxy/ZbpSwjGQGNaImIF7733VA/JfiV3vqEaQRAAAkRb5dht5wdlwQq09zk1b14GTTI2H4sLRenMAAXNzzkmYtGw+6wYbimoKmqoAWX8IER0I6nz7q1x2UtNHQwaS0mNjMGYJHiIO/nCrKNHUHasMWNcCIa1pJqG4LdV2wJtMBIujJN7fXrwIyfMbxQ+odOmKeqSATLm9CenMhecJxTVaXOfD3mIJEQ3dwty2i3MqXi8jospuh5DoLmhzmiwiRHPn6lR8qyI1aRmoWt1EtGizrAarwYtEK6lQ2XtgjJ4q8VYjW97SGh4A07gQItPPusWWcQ1qTmnWXNDpIcdU2giXSRbopFPheqSA4sbPKSYAIBvsTBJ9PbNw/kNOo6t8Qlwpu0N0mJ3l3tEeqv7Sgou3roMnvMuJ2VjSJoNGl4e4+EkgH5ZLdoj225rav+L8NpYdcSbgAywRIkAeQMdVUYLhSiC/WS4OHg5aJmfNw6/RapmuU1KBGv5TOl1rjlImx2t3VY+xqPanwTdo6Vl2eMqh7jUp6Q8gN56dgSHXvysofEn4YdiKb/h1abNgB42am/OOYn2suYteQQQYIMgjcHkQp9bO6z9HxH69BlocARPe3i2G6t7u1K6eCNxtY4UdWeauIrMdr8R+HtsAOW3kvWecGtfBw2lkCHNcXQeYOoyZ2VAeLsRqLjoJ06W+GzTaXNHUxzlScHxtVa0h7GvMkzOnpAgCLKNtdZQwUz8JXoPa4sexwhwMHkRfymPdbblfFtPEA0sU1rdUD/I7sZ+X191gwPG4IAqsLTHzgzfyiR9Vizergq4ZFQNdMag0iJk+IEARqIv9VE25YnF+aJXyK3DMDa1agwsqU6wc1njGkEHUwlxv4Y9eUqfkbg6pQeDenScKpABgB2lszt4SPF0CrqmQ1Wj4tLTiGCDLPFEEG7fTlNidlteCyg4ilVxIdobXLSaP6tPzCYm51dN1MpRaw7+uv0/oJEPKcUabNd2ms8uYLWbMz13sJ6d12fC1tbGvGzmh3uJXFGYd9apqYz4dFgLWHTE9BBMmTzXYOH//AOemOgj2JH7Lr0slldeTSBYIiLsLhERAEREAWr5981b/AKWfZbQtdztnjqDrTafq4fsuXV91ef4Zvp3aojmGYHxfzldUz2nWRphoAg9TN7+v0V3mAMmN7x+yr3MLQ1mqS0N1GZGqBPnfmuOLPvaUnhIx06nK/wDU/wA+6kAWsTaJEXEd1Eo0TB1OEgST+Xqb9AJ2HJfMPVOkOE3v73Csa74ydlz4Fg3EECDcd9x1uPsvfxgDLTfaZ6dwsTMS0/PY9R+6VqbTdtQGeoIm9+V7qLFWlfKJmHzNzHBwMHkZv3vvupbM3BiRA7X+jjP1C19wcbNkmLxf1WUUnc5EC0jfl1squN0Y1tHQqd+KZsLcWHcx9j9bfVY6tQAaoJuJgT25dJVAahbuY7SstLG3EGCsJUEeZW7AoTzC6LahXDgb3aS0+Y381iqZgwFrdTZcYEEb/t/dRmZhe9/513WHHYGjXMuDmu5OaRPadQMrL3ZbsvB5NfsGvDuNP7fsmYnLmPqNe9oNiCCBHYnyv7hSKVVlJrRq0sHhE7DoCf3UTA4Sow6PiioOj5a9vabg/Tda/wAQ4DFgl9ak4MGzhBbAJgksJE33spjp5ye2TwjyK2mq0e/Fo2rLs1bVktJsYu07cjO14n1UKpl1V1c1WvFEbAsEkgQRrBIBkz19lR5RnwpUwz4c3JJBAm2/c2AXuhxTUaIc1riDYyRa89Z5QVb3erGT2L+bHPdG54V7ms8btTr6jEesDa0LTc/+Kyo4vPxAZLS4Bxa02BtZsm3eFHxHEdZ03Dd/l6dJv7qrqVJJM79TPut9Pp5Qd5WIbN7yfK6LsM0Oa12sBxIF58+okj3WZ+QYbTHwhbmC7V7zdaXkuafAfJktO7QYvyPpJ91Yt4rqBx8ILeQMz7jt9VWdGtue1i6LtuQYZpe51Pw7iXusAPF+b7r5g8nwrmh4pmHi2suEe56X9FrWPz+rU1CdLHWLRBt3JusmNy2udPiNSWsdzt+VovuQCfqrezml8c7X+YubHWfhmMcaQol+kjTLbhpgi/O57lVdTO8NUpnXQbr3jTAJGw1NMgbf3VLg8ATWbTqS2XQbdDBA9bTstn/4aoSCNUT8pdaIiOvdVmqdPvNvqTllGxz3va/B0qtM/mDC4t1DpA6G8/qW14LP/hsLH3LHPn4ckB8+IX223VBm2ZBjRhsKYbs4t3JnYOm83n08l9/wbRVw1EtbemdY28TtUkneQIIHYKWtyV1ZZ87fMlOxY4HF1oc9rtbAfxKbgfAXchO7RHI+i6zwjULsJSJ3g/RxC5bgHn8KubF34VYddPh1H2+y69lFAMo02gQNIMedz912aXvPBeJMREXcXCIiAIiIAqbOGfit/wA7HN9jP/6Vyq3O2wKb/wBLxPkbfeFz6pf42/Cz++fsXg7SOX5zS01YP25fwrWf8STiDTG0EERPdb9xphNL9Q53+y06rX8LoABMyYEkHlO8bW7LhtZn3Ojm6lKMokZ9IOs6YMyRvHP3EhRcZiCHNAafE7SGjlNhE/w9lJpVALO2m8fVZKj4e51OIkwCAbcrbbKyduTpq03JPbhtcmGtUDDcwNv6LI86g0dBbbuTy7qLjcKarXBztJd+aJEneY6yVmMAFrTPh0tJESQAJM9U6BTnvathK6fz6oEHlb9/ZfC88z/OS8UcO+m1oqnxkk7izSfD8thzMdIXim9xqOhpDWtu42BJIDQPTWf9EtklahbYuS72PqZyZOw2/m69VXBulpFydx3BIH/iVhpUoLnEi4aGt6QSXF3uB/osrHjVrcfE0EBp2kiNXmBKWJdSbjdLr9r8/VGKrjQ25MSY262EALOa5BiI3Bvz6/zosFAGdQAkXEgG/KJ5rLTZeACTz8lV2Nf9nfgvshpFzxv7qf8A7TK4bh2U5+dzW23idR+jVK4SwkkHktZ/2iVzWxbKTSLX/b7ArJ8pfP8Ao+Q7crXltRqL8G41jSaLk2BMWiRv2Vzh+GwWgveWu5gRAv152WOtidGID2AvOktc0TMj08vZbFRq6gCDP7HmD3CpqK9SKVsHzaSNWxeQ1Guhg1iN7D3EqfRNUNLGYZjSCPEb+LkRPf2V3UqBtzbYf0WHH434TdRDjHT9zyWXvM52i1cmyKx+SVKh1VXt3HhY0C03vA5TyUjB5I1smp+JNmtP5efvbe3PqpWBx4qN12F4+YHymNjfZSi4GD12VZV6q+F4FkVTslDK1N1Jo0X16jPlAKvC/wDllCx9Jz6Zax5a7kR9jzhUOO4gfoNMDTUBhzhBECR4e+yvFTrWzx6uRwZeJazNTC10VWESDq2sRFo37qPiM/rVZYxsT+gEugRtHkfdVtapUrvkwXmBAsTA5DbYLZOG8o+H46g8dxBiw2tHPcFdUlCnBbstELJm4fykU2B72xUPX8ouABeJjn3UbKaz62LFSC4NnkBAggDeN3LJxFmLmH4TYuLugzBkR/cKw4bwfwqRqyTqbOnbaSPWyyztc5cywi3WxM4WwZr66R/NUnfaT4va5XXwIsFoX+zDLzFSs4WnS3ufzH6gepW/L1dPDam/E0jwERF0FgiIgCIiAKPmFDXTe0bkW89x9YUhFWUVJOL6g0zPqXxsMHdlzTG04PTf+0dtl16pRh9SidneNnkd/Yz9FoOe5XoeTFpXl5688PzR9R2Lqkk6bNU+BJ1lwgA2tqLoIHpeT5eSyYeqwO8UmbgC0x1PJe3USDB58/MLDUw7fmk6myAOV7T6Cffkp8z35R2puHVr8fgyMqyb273t+691A0kxFjbooNd7wBpY994hgvJ2kwQ0E8yFIqHQSCRLSATNpBuZ6JYOpDc14LPgZ6zAbm1gNuyjVy4wxvivtyHUmdoC+MrFzAbiZt3Fj9R9FkcCGgm07KMpkpxlFbXzwemugArHSAAE3JkuvaeUT5T/AN0cljbVkkWkBp/7TIE9DYGO46rKKTvE8iBIDLjxdRAva8nuArWfBTfB7ZLN3bHr5Hsu6lSsuoanDvYeaj0BLoInly/lrLcOFsr5n7KpXU11Sg2y6wLBh6BcdwPquU5tVf8AHqV23DYBnq4W9BI9St+47zdtJgpk73gc+w/nNaKaLjTp0yCHueahAEkCSZIP79Oyxved+nH7PgdZWdSbZZZZghTp6Tckkk7bgSvGIxtKgGNgAE7ATA/V/N1D4kzB9M/DadwQ6etr25x91rL6hJkkk/w/1SOmc3uk8M427G8YXGsqjwnrbnAMAmdphRs5zBtOm5sjXYAG8g7yOYid1q+HAAJNXQejQ4kxttA+qjtbJAEknpupjo4qV74Q3EqvhXsAeYAdBEOHnETNj7WWSlnVZuz5gQJgx38/NRMOwlwAaXdhN/a4XvE0jqAFMtJAhtyTyG911NJ4lZlT3XzKrUGlzyR02nzjfbmpuSZf8TVqbFNzTDiLyNi0+t+RghTBkTWUjUOpzw2Q0+Eat4I3Pe/JTMJnNE02izbQ4QbWOwAuJXPOreNqS/gsl4mbIcl+ESXEOdytsL9ef9VZ4vGspDU/ndoAmYuY5BUL+IRqBa1xABEEgTtB2nqIWPBtfiqvjnSDJ6NbuG7gRaJ3WTpzk99Tgm/gfaRq4qtqECNjyaOUn6+8LbchyIVXCmHOeBIBJloP5nR0E+8r1haIc8spXqPhpDTJECB2Bj7dl0Th7Jm4amGj5oEn9h/LregnWdkrJFlEm5fg20abKbBDWCB+5PcmT6qQiL1zQIiIAiIgCIiA8uKxOrQszgq/GUjyQEfOrtFRvz07+bfzD9/RVWb4RtenrbcEL7XxpYbqJl2Yim/T/wAt23+U9PLouDUR2y39Hz+H+H9DbT1nTmmjTc0y4iOQbPqqYs5n7fz2XUM6ycPBIv0WlY7LXNJlv85LFqx9notdGrDkpGGOu0eE/dYamHD2lhIAdab258tv7qUcOQbd7/6I90GI1QOY36nruouehJRkmvEh4ihDQxvyhpaDee5M8yST1ustTDaaVNsgkB0xMXcXbnz+3RSGtP6G23kTcm2/2RzSRMevtbsBt6KdxmqUFKLXRW+hGwuEDWQ1sBzpc8mZIFh2aNRtH9s7KAAHMnc9uX87rIygXbyYhXeX5Q6oRY7AbfzkocikpQoxssIj5NgC50Abc+n7LeQ5uHoyeQ5r1gMAzDsLnQtI4zz0lshwEOGkQfFBki21gs6kmvhXLPl+0u0PaO0eCvz7FNIdUqiXPs0GJiQQBO17n+wWTBtNOg6sZNSoASek2aB2AVLhcHVxVQvcNIgXMwG/5Z35n3VxiWCQ0VC5tpJO5E7DlbkEhSSVm/M8C98lHmGXOqFh8XitqJESZN+c2F+6xVcjDANdVjRqjUQeggRMbzfstgrOEWJEcxFveVG/DIEjUd5cATPJU94m/IbSg/3a06W03l7zv4SGgXv1kWt3WwYDJqbI8IeeZcJjYiLdR5qQMQI7WCq84xjg7WyqAWiCyb77wfP+QqudSq9qdvXyFrFm/Lmx+G74X/QGidtzE8uvNesLlzGGQJcRBduT5k8+p5qnw3EZ1fiNgQdp35WP8uFExGd1alm+Hf5Zn39vZQtPWeH6/Yui6znNRTBDfntpmCIJvqEztNlqbb8gNz/byV3leWQddYAtgmCfqfRWFPCCq9gFPSxo8LQBqcbRLQNrLWm4Uvhjn5kNNjLsnZpFSreQIaBpAkWsOd/qr3hvKqjminTZ4jJI5Cdi49ALK7yjh4vg1naG/pBlx9dm/U+S3bAU6dJumm0NHbmepO5Pcq9LS1av/phff/hdRI3DvD9PCsht3n5nfeOn87K4XgVAvQK9aEFFWRc+oiKwCIiAIiIAiIgC+EL6iAr8dlbag6FaVnmQ1acubJC6KvjmzuqyimrMixz3IOIv+XV5df5sr+vgGVGy2CvWecJUq/ib+G/k4dVrhdisEfxGlzP1tBLY7gXC8+dKdLhXj91+zelWlB3TPGN4evIEKtqcPkfzl/oFtGC4kpVBMj0KnNxlI7ELJTpvhnq0+1qkVk0b/dLhqtJveL72PmpVPJSYtz/p/Rbg7EUeZWCvm9Fg5WSU4RWZI0l2tN8IrMDw4N3XntCtqtenRbykBaxmnHDYIpAvP+S49XfKPUrRsbjsXjTABYw8hN/M8/LZVUpTxTX1Z5mo1s6neZsfE/FYdN7cg03PKB08/ZalluE1vaaoeTPhpxYjkNTjAG1ugW0cNcBu1B9RwEGb3n2XR8Fw/TYLXPU/0W9PSyX15Zwu8uTR8TQIphoGkwJDeQ6A2VBm2BY8AFjwW7EH9jZddqZK08lGqcPNPJdMaKirIWOF4ujVaCGvcQeov03uohxVUQCdtrHyXdqnC7TyHssDuEmfpHsjorwG04YcS4iHPMb+v7Ly4gmS7VJv1hdxPBzP0j2CDg5n6B7BPZW4G04poaTPj+/1IVjhZHyN0rrjeEWfpHssreFmj8o9lDoJ8jac2wlCfm1HtsPpdbFl9QsENbp8h9+q25nDrRyWdmRgclaNFR4RNilwuJd3Vthq7lMp5SByUqngAFokyTFRqlTab18ZhoWZtNXQPbSvS+AL6pAREQBERAEREAREQBERAF8c2bFfUQGuZvwZhq5LtPw3/qYdJ+i1PMOBsXT/APhxLyO8E/8AkCunoqSpwl3kmDiGMyrMW2NQ/wD1A+wVRXyfFO+cl3/V4v8A2lfoKpRa7cAqJUyqmfyhUVCC4S/gHDKeT1zAc4wOQED2FlfZVlTm9V052SM6BfG5SBsFdRsQUmVYdwiVs+EbZeKWFhSmNhWRJ7C+oikHyEhfUQHyEhfUQHyEhfUQHyEhfUQHyF9REAREQBERAEREAREQBERAEREAREQBERAEREAREQBERAIREQBERAEREAREQBERAEREAREQBERAEREAXmo+BJREJSuzwK4REVbmmx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54" name="AutoShape 10" descr="data:image/jpeg;base64,/9j/4AAQSkZJRgABAQAAAQABAAD/2wCEAAkGBxQTEhUUEhQWFhUXGRkZGBgYFxgZHBsYHRwdGBcdGhsYHCggGx4mGxgXIjEhJSorLi4vGB8zODMsNygtLi0BCgoKDg0OGxAQGywlICQsLC0vLCwvLzQsLywsLCw0LC8sLCw0LDAsLCwsLywvLDQvLSwsLCwuLSw0LCwsLCwsLP/AABEIALcBEwMBIgACEQEDEQH/xAAcAAEAAgMBAQEAAAAAAAAAAAAABAUDBgcCAQj/xAA/EAABAwIEBAQEBQIDCAMBAAABAAIRAyEEBRIxBkFRYSJxgZETMqGxI0JSwfDR4RRi8QcVFkNygqKyM5LCNP/EABoBAQADAQEBAAAAAAAAAAAAAAABAgMEBQb/xAAwEQACAQMDAQUIAgMBAAAAAAAAAQIDESEEEjFBBTJRcfATFCJhgaHB0ZGxI0LhM//aAAwDAQACEQMRAD8A7iiIgCIiAIiIAiIgCIiAIiIAiIgCIiAIiIAi81KgaJcQB1Jj7qurcQ4Vu9en6ODv/WUuCzRUZ4twnKrPkx/9FIw2f0Ht1Nfa94PLfkqucVyyLotEUBuc0Jj4gB7gt7CCRBUxlZp2cD5EFFJPhk3PaIisAiIgCIiAIiIAiIgCIiAIiIAiIgCIiAIiIAiIgCIiAIiIAhKgZrm9KgJqOAPSb9J8lzfiPjarVdooXHZpJmeQ58rkc+SznUUcFXJI6Jjc7p09iHHzAHuf2lU2Lz57gYOkdhf+srmGfZ3XLRRqNNPwiQT4ndybb3sq12BrsAeWVGgkCSDcz4QR5xHouOcpzWZW8ijmb9i8R8VpNNzX1HSBqBc6NjuZbBI37WusDcDRp02traWudAkm5dEkgn+i0rBY2rT8VNzhEAkTccg7r0CsMbnb69nsZGmPk1Fv6nMJMg7WmLBYunO9r4+5FzY8VwzSAJ1vYGiSSZAA3O3TuoDuGahDXUqmpjmzqILfLwiTBH3CrqecODG0gXCncPcD43Nm0EyW+G0TF1bMxVED8HE12OaPD8QlzRAggNIO4iBy5J/lj1GCrr1sTQLqIc5wMizXOB0zqDdQ5XmOikf8R1ab2a6ZayBqY7UZHMt17dv3V9kfEVN0U6g0vkAOAJDyYHmCT1U/OMqZXYWeFp2DtIcWkm8dCSAodSztJCwyriNrv/hrmYHgJmOcQ4Hodla5fxk0tDnhr27F9KTDu7D4o7ifJctzvIquFdI1FoE/EFo2aZj5TJ2k2PmoGW5q+g8PYfMHY9bLopykleMr+Y3NH6EwOOp1m6qT2vb1B28xuD2KkrlrK5qOZXw9Qt8J8TYuZENc3p837rYsg40DnfBxYFKqLavynz/T57eWy6KWojPHDNFK5uCIi3LBERAEREAREQBERAEREAREQBERAEREAREQBVOd5mWDTTI1ncm4b6cz29exz5vmHwm2jUdu3dabi8TEud3JO/KSVxanU7PhjyQ2UmeZa+o4BhJcb1Kjz125X25TFlKybA/Cp/IGPPzeIukjmDv6clho53Sc+o3UBoiXOIaDPMSbiYv3HVR6nENL/EMYKjIIOp4ILJ/KJ5GRv3Avy86U6k1ZmeD5xG86qLjRLmNdLhLC5xg6WNbJLouT/qr1r3O+G9rJZu5jmkOBIBaWyADF5+hsqt/E+GEzVFjbSC68coB732UmjxJQ+G1z6gBMWB1EWm+mfLzUWlZfCDPispb4jTpU9ZnxuHyyIMBoJcY2EfVVuS5PYU62EAfDgKjgS2wBbqAdczuZHTsrdue0PhteXDS6TEGdOrSXQe/qYMSpuGzWm+m1+oBr3aQTa94npMSPRXi5JWJwRKPCtAMAdT1uE+KS2Sb/AJYsOXRarmGSVKLiHNtyIuCOo+m/VbKeLaeuGteRtyAnrvK2DDYkPptqCwc0EXA35e62i5R5FkzllXCkEggyNxB9FFbLHAtcWOn5hNj1tfddYp4ek2prbAqPaTIMagTMxtMwetlSZvkJeMQd9eg02sAsWg+EzYAk7zzWiqLqV2kXJuJGV3fDfDPwxOoiC7ZwHaL3PpZUFDg4PqOIqE0PyOaAS4zEGTFusXHRQKmV1fgue1ocwate2qm4HxSJkWHPleLAr5w7nDaNQBxLWkFriDYmwa5wdIAaC4SO1rXo4bbuBF/E+4DFPwVUNc8PpmC74btQAmJg/K6REED+k+vgW1y6phXbG7Ts5xu7TJtb0MW3V7m2Jovw79QL6V2k07jXZzbM5TF/4dHwD3YSq01A7Q9t9Je2QenynU08j17gpBuXxLD/ALDwb3wZxi6k4UMRJYDpBNyw7R3b25fRdOBXEeKMEWhtYSbNaedo8Lp5SYEdwt64E4k+IxlN5kuBg9HA/LHcGfWF10q90rl4y6M3VERdRoEREAREQBERAEREAREQBERAEREAXitVDWlzrAAk+i9qg4ucHUxS1EB13QbkDYe9/wDtVKk1CLkwzSuI+KNVQClFSo8gAflANg2ZF9lq+Py/GVqo1+GQ4iHWaB+WW+Y36+a2b/DUqIJgCBdxEmOcwP56KDmWbBrW/BAqPOzQSbTBMj29V4vtXu+BfVmT+ZS5fwnrAc6oI8QIDTYgltp3EgdOfmvmD4X11qzX6mMafAQ2ZBJgztYDbuPXZ8I94B+IGi5MtcSI35gEfVSW1BusnqqibyRtRoua5AW4kUaJnWC5oJiLElsnc2t1lSaOTh7WU2UqrK5ILy8+EMNtQ6gnluIK2x+ApOOrQC6Z1Aw7zDgZHTfsp9GIgC0b7nz6nzP1V/e3ZDaaDh8nq1NZpNL2M1Q79QDiPCOZ5wFOo8OYkhrgwOBEghzekwQTI2i/NbvhKYptDWgQBHsseLzAUSzUC5riWkNBc4Pgus1ouN5taxWkdTJvAsjTy2tQaW1KZDHmCHACS08nbjbl+6+4TNHMa5gPgdGocyOk8hc+6v8AEvwuNLAKt2mYnTaQC2HAEegmytM0yynWYSGML7aTH6dxIINxaZtY8lv7ZLEkLFH/AL3oNpzQfUoVR+qXh3+Um8gRAkeiseHuJG1QKbyGOaJLifnMyewtc38lVHg6QfxdJ1GLSNMAgHY6rx0t6LWjlFZznsY0VCxxa7QQfXy79bG6n/HNci7R0rBYagfiVWNEVSdRvDgDFhtG/mqHNeCqb3l9Oo6mSbDSC0bRAAEAAH6euj0szrUvC1726XTpkwHCeXmTI581ueVcb0qg01/wnAfNctJ7RJb6+6zlTqQzHJF0zUi+tg9dGtT1U6nzMLiGkiIc0jYghvpAO6nV2f4rAte0udVoDxyS8nebm9wGu5gWHJXfGOMo16DfhltRznBrCJcQ46SQIsHEEC/XzjXMuNbAP/HpPFOoIfpI7gQ4WBvtImQrqW5X6kE/hWt/iKL8O8mws4GIYflHV3iJtEQsPB4IruBmGtde7Y1QAeREyOS+GrQw1SliMMS6k7wVG38Igc9w6LwZuDdTKTtOYum4qMkajvYETA31MiCocubdVf8AZKOq8J5v/iKA1GajDpf3I2PqPrKuly//AGfYxzMXUY4jxEh17TMiO8mPUrqC9GnPcjaLugiItCQiIgCIiAKnzXGuZVAaYAplxFryQG/Y+6uFrGfH8Wr2psb9XH91z6mTjFW8f+/g1oxUppMhN42LXltRgIHMH7n+gVvguK8PU5lvmJ/9ZPuAuU5kSHT7/v8AdRqOI6kDv/Vc8a80fVPsShUhdY8ju2HxTH/I9rvIg+/RZlxBuOIIh2x/kdFe5fxRiG2FQu7OvI7ap26Bax1S6o86t2FUjmEr+Z1JFpGD482+JTkzB0+GPQkz9Fe4PijD1DGotPRw/dsge62jWhLqebV0Gop96L+mS6XPOL880VqmljnFtjvAAF7x/wBRlb/QrteJY5rh1aQR9FznPaIrB7SbOJM9JJII8pXPrJpRSfBxTTWDS8JxAGPqF4c/XBhobuLHntpHW31UDOM1bULKtIuZUiHgW7/MNxy/ZbpSwjGQGNaImIF7733VA/JfiV3vqEaQRAAAkRb5dht5wdlwQq09zk1b14GTTI2H4sLRenMAAXNzzkmYtGw+6wYbimoKmqoAWX8IER0I6nz7q1x2UtNHQwaS0mNjMGYJHiIO/nCrKNHUHasMWNcCIa1pJqG4LdV2wJtMBIujJN7fXrwIyfMbxQ+odOmKeqSATLm9CenMhecJxTVaXOfD3mIJEQ3dwty2i3MqXi8jospuh5DoLmhzmiwiRHPn6lR8qyI1aRmoWt1EtGizrAarwYtEK6lQ2XtgjJ4q8VYjW97SGh4A07gQItPPusWWcQ1qTmnWXNDpIcdU2giXSRbopFPheqSA4sbPKSYAIBvsTBJ9PbNw/kNOo6t8Qlwpu0N0mJ3l3tEeqv7Sgou3roMnvMuJ2VjSJoNGl4e4+EkgH5ZLdoj225rav+L8NpYdcSbgAywRIkAeQMdVUYLhSiC/WS4OHg5aJmfNw6/RapmuU1KBGv5TOl1rjlImx2t3VY+xqPanwTdo6Vl2eMqh7jUp6Q8gN56dgSHXvysofEn4YdiKb/h1abNgB42am/OOYn2suYteQQQYIMgjcHkQp9bO6z9HxH69BlocARPe3i2G6t7u1K6eCNxtY4UdWeauIrMdr8R+HtsAOW3kvWecGtfBw2lkCHNcXQeYOoyZ2VAeLsRqLjoJ06W+GzTaXNHUxzlScHxtVa0h7GvMkzOnpAgCLKNtdZQwUz8JXoPa4sexwhwMHkRfymPdbblfFtPEA0sU1rdUD/I7sZ+X191gwPG4IAqsLTHzgzfyiR9Vizergq4ZFQNdMag0iJk+IEARqIv9VE25YnF+aJXyK3DMDa1agwsqU6wc1njGkEHUwlxv4Y9eUqfkbg6pQeDenScKpABgB2lszt4SPF0CrqmQ1Wj4tLTiGCDLPFEEG7fTlNidlteCyg4ilVxIdobXLSaP6tPzCYm51dN1MpRaw7+uv0/oJEPKcUabNd2ms8uYLWbMz13sJ6d12fC1tbGvGzmh3uJXFGYd9apqYz4dFgLWHTE9BBMmTzXYOH//AOemOgj2JH7Lr0slldeTSBYIiLsLhERAEREAWr5981b/AKWfZbQtdztnjqDrTafq4fsuXV91ef4Zvp3aojmGYHxfzldUz2nWRphoAg9TN7+v0V3mAMmN7x+yr3MLQ1mqS0N1GZGqBPnfmuOLPvaUnhIx06nK/wDU/wA+6kAWsTaJEXEd1Eo0TB1OEgST+Xqb9AJ2HJfMPVOkOE3v73Csa74ydlz4Fg3EECDcd9x1uPsvfxgDLTfaZ6dwsTMS0/PY9R+6VqbTdtQGeoIm9+V7qLFWlfKJmHzNzHBwMHkZv3vvupbM3BiRA7X+jjP1C19wcbNkmLxf1WUUnc5EC0jfl1squN0Y1tHQqd+KZsLcWHcx9j9bfVY6tQAaoJuJgT25dJVAahbuY7SstLG3EGCsJUEeZW7AoTzC6LahXDgb3aS0+Y381iqZgwFrdTZcYEEb/t/dRmZhe9/513WHHYGjXMuDmu5OaRPadQMrL3ZbsvB5NfsGvDuNP7fsmYnLmPqNe9oNiCCBHYnyv7hSKVVlJrRq0sHhE7DoCf3UTA4Sow6PiioOj5a9vabg/Tda/wAQ4DFgl9ak4MGzhBbAJgksJE33spjp5ye2TwjyK2mq0e/Fo2rLs1bVktJsYu07cjO14n1UKpl1V1c1WvFEbAsEkgQRrBIBkz19lR5RnwpUwz4c3JJBAm2/c2AXuhxTUaIc1riDYyRa89Z5QVb3erGT2L+bHPdG54V7ms8btTr6jEesDa0LTc/+Kyo4vPxAZLS4Bxa02BtZsm3eFHxHEdZ03Dd/l6dJv7qrqVJJM79TPut9Pp5Qd5WIbN7yfK6LsM0Oa12sBxIF58+okj3WZ+QYbTHwhbmC7V7zdaXkuafAfJktO7QYvyPpJ91Yt4rqBx8ILeQMz7jt9VWdGtue1i6LtuQYZpe51Pw7iXusAPF+b7r5g8nwrmh4pmHi2suEe56X9FrWPz+rU1CdLHWLRBt3JusmNy2udPiNSWsdzt+VovuQCfqrezml8c7X+YubHWfhmMcaQol+kjTLbhpgi/O57lVdTO8NUpnXQbr3jTAJGw1NMgbf3VLg8ATWbTqS2XQbdDBA9bTstn/4aoSCNUT8pdaIiOvdVmqdPvNvqTllGxz3va/B0qtM/mDC4t1DpA6G8/qW14LP/hsLH3LHPn4ckB8+IX223VBm2ZBjRhsKYbs4t3JnYOm83n08l9/wbRVw1EtbemdY28TtUkneQIIHYKWtyV1ZZ87fMlOxY4HF1oc9rtbAfxKbgfAXchO7RHI+i6zwjULsJSJ3g/RxC5bgHn8KubF34VYddPh1H2+y69lFAMo02gQNIMedz912aXvPBeJMREXcXCIiAIiIAqbOGfit/wA7HN9jP/6Vyq3O2wKb/wBLxPkbfeFz6pf42/Cz++fsXg7SOX5zS01YP25fwrWf8STiDTG0EERPdb9xphNL9Q53+y06rX8LoABMyYEkHlO8bW7LhtZn3Ojm6lKMokZ9IOs6YMyRvHP3EhRcZiCHNAafE7SGjlNhE/w9lJpVALO2m8fVZKj4e51OIkwCAbcrbbKyduTpq03JPbhtcmGtUDDcwNv6LI86g0dBbbuTy7qLjcKarXBztJd+aJEneY6yVmMAFrTPh0tJESQAJM9U6BTnvathK6fz6oEHlb9/ZfC88z/OS8UcO+m1oqnxkk7izSfD8thzMdIXim9xqOhpDWtu42BJIDQPTWf9EtklahbYuS72PqZyZOw2/m69VXBulpFydx3BIH/iVhpUoLnEi4aGt6QSXF3uB/osrHjVrcfE0EBp2kiNXmBKWJdSbjdLr9r8/VGKrjQ25MSY262EALOa5BiI3Bvz6/zosFAGdQAkXEgG/KJ5rLTZeACTz8lV2Nf9nfgvshpFzxv7qf8A7TK4bh2U5+dzW23idR+jVK4SwkkHktZ/2iVzWxbKTSLX/b7ArJ8pfP8Ao+Q7crXltRqL8G41jSaLk2BMWiRv2Vzh+GwWgveWu5gRAv152WOtidGID2AvOktc0TMj08vZbFRq6gCDP7HmD3CpqK9SKVsHzaSNWxeQ1Guhg1iN7D3EqfRNUNLGYZjSCPEb+LkRPf2V3UqBtzbYf0WHH434TdRDjHT9zyWXvM52i1cmyKx+SVKh1VXt3HhY0C03vA5TyUjB5I1smp+JNmtP5efvbe3PqpWBx4qN12F4+YHymNjfZSi4GD12VZV6q+F4FkVTslDK1N1Jo0X16jPlAKvC/wDllCx9Jz6Zax5a7kR9jzhUOO4gfoNMDTUBhzhBECR4e+yvFTrWzx6uRwZeJazNTC10VWESDq2sRFo37qPiM/rVZYxsT+gEugRtHkfdVtapUrvkwXmBAsTA5DbYLZOG8o+H46g8dxBiw2tHPcFdUlCnBbstELJm4fykU2B72xUPX8ouABeJjn3UbKaz62LFSC4NnkBAggDeN3LJxFmLmH4TYuLugzBkR/cKw4bwfwqRqyTqbOnbaSPWyyztc5cywi3WxM4WwZr66R/NUnfaT4va5XXwIsFoX+zDLzFSs4WnS3ufzH6gepW/L1dPDam/E0jwERF0FgiIgCIiAKPmFDXTe0bkW89x9YUhFWUVJOL6g0zPqXxsMHdlzTG04PTf+0dtl16pRh9SidneNnkd/Yz9FoOe5XoeTFpXl5688PzR9R2Lqkk6bNU+BJ1lwgA2tqLoIHpeT5eSyYeqwO8UmbgC0x1PJe3USDB58/MLDUw7fmk6myAOV7T6Cffkp8z35R2puHVr8fgyMqyb273t+691A0kxFjbooNd7wBpY994hgvJ2kwQ0E8yFIqHQSCRLSATNpBuZ6JYOpDc14LPgZ6zAbm1gNuyjVy4wxvivtyHUmdoC+MrFzAbiZt3Fj9R9FkcCGgm07KMpkpxlFbXzwemugArHSAAE3JkuvaeUT5T/AN0cljbVkkWkBp/7TIE9DYGO46rKKTvE8iBIDLjxdRAva8nuArWfBTfB7ZLN3bHr5Hsu6lSsuoanDvYeaj0BLoInly/lrLcOFsr5n7KpXU11Sg2y6wLBh6BcdwPquU5tVf8AHqV23DYBnq4W9BI9St+47zdtJgpk73gc+w/nNaKaLjTp0yCHueahAEkCSZIP79Oyxved+nH7PgdZWdSbZZZZghTp6Tckkk7bgSvGIxtKgGNgAE7ATA/V/N1D4kzB9M/DadwQ6etr25x91rL6hJkkk/w/1SOmc3uk8M427G8YXGsqjwnrbnAMAmdphRs5zBtOm5sjXYAG8g7yOYid1q+HAAJNXQejQ4kxttA+qjtbJAEknpupjo4qV74Q3EqvhXsAeYAdBEOHnETNj7WWSlnVZuz5gQJgx38/NRMOwlwAaXdhN/a4XvE0jqAFMtJAhtyTyG911NJ4lZlT3XzKrUGlzyR02nzjfbmpuSZf8TVqbFNzTDiLyNi0+t+RghTBkTWUjUOpzw2Q0+Eat4I3Pe/JTMJnNE02izbQ4QbWOwAuJXPOreNqS/gsl4mbIcl+ESXEOdytsL9ef9VZ4vGspDU/ndoAmYuY5BUL+IRqBa1xABEEgTtB2nqIWPBtfiqvjnSDJ6NbuG7gRaJ3WTpzk99Tgm/gfaRq4qtqECNjyaOUn6+8LbchyIVXCmHOeBIBJloP5nR0E+8r1haIc8spXqPhpDTJECB2Bj7dl0Th7Jm4amGj5oEn9h/LregnWdkrJFlEm5fg20abKbBDWCB+5PcmT6qQiL1zQIiIAiIgCIiA8uKxOrQszgq/GUjyQEfOrtFRvz07+bfzD9/RVWb4RtenrbcEL7XxpYbqJl2Yim/T/wAt23+U9PLouDUR2y39Hz+H+H9DbT1nTmmjTc0y4iOQbPqqYs5n7fz2XUM6ycPBIv0WlY7LXNJlv85LFqx9notdGrDkpGGOu0eE/dYamHD2lhIAdab258tv7qUcOQbd7/6I90GI1QOY36nruouehJRkmvEh4ihDQxvyhpaDee5M8yST1ustTDaaVNsgkB0xMXcXbnz+3RSGtP6G23kTcm2/2RzSRMevtbsBt6KdxmqUFKLXRW+hGwuEDWQ1sBzpc8mZIFh2aNRtH9s7KAAHMnc9uX87rIygXbyYhXeX5Q6oRY7AbfzkocikpQoxssIj5NgC50Abc+n7LeQ5uHoyeQ5r1gMAzDsLnQtI4zz0lshwEOGkQfFBki21gs6kmvhXLPl+0u0PaO0eCvz7FNIdUqiXPs0GJiQQBO17n+wWTBtNOg6sZNSoASek2aB2AVLhcHVxVQvcNIgXMwG/5Z35n3VxiWCQ0VC5tpJO5E7DlbkEhSSVm/M8C98lHmGXOqFh8XitqJESZN+c2F+6xVcjDANdVjRqjUQeggRMbzfstgrOEWJEcxFveVG/DIEjUd5cATPJU94m/IbSg/3a06W03l7zv4SGgXv1kWt3WwYDJqbI8IeeZcJjYiLdR5qQMQI7WCq84xjg7WyqAWiCyb77wfP+QqudSq9qdvXyFrFm/Lmx+G74X/QGidtzE8uvNesLlzGGQJcRBduT5k8+p5qnw3EZ1fiNgQdp35WP8uFExGd1alm+Hf5Zn39vZQtPWeH6/Yui6znNRTBDfntpmCIJvqEztNlqbb8gNz/byV3leWQddYAtgmCfqfRWFPCCq9gFPSxo8LQBqcbRLQNrLWm4Uvhjn5kNNjLsnZpFSreQIaBpAkWsOd/qr3hvKqjminTZ4jJI5Cdi49ALK7yjh4vg1naG/pBlx9dm/U+S3bAU6dJumm0NHbmepO5Pcq9LS1av/phff/hdRI3DvD9PCsht3n5nfeOn87K4XgVAvQK9aEFFWRc+oiKwCIiAIiIAiIgC+EL6iAr8dlbag6FaVnmQ1acubJC6KvjmzuqyimrMixz3IOIv+XV5df5sr+vgGVGy2CvWecJUq/ib+G/k4dVrhdisEfxGlzP1tBLY7gXC8+dKdLhXj91+zelWlB3TPGN4evIEKtqcPkfzl/oFtGC4kpVBMj0KnNxlI7ELJTpvhnq0+1qkVk0b/dLhqtJveL72PmpVPJSYtz/p/Rbg7EUeZWCvm9Fg5WSU4RWZI0l2tN8IrMDw4N3XntCtqtenRbykBaxmnHDYIpAvP+S49XfKPUrRsbjsXjTABYw8hN/M8/LZVUpTxTX1Z5mo1s6neZsfE/FYdN7cg03PKB08/ZalluE1vaaoeTPhpxYjkNTjAG1ugW0cNcBu1B9RwEGb3n2XR8Fw/TYLXPU/0W9PSyX15Zwu8uTR8TQIphoGkwJDeQ6A2VBm2BY8AFjwW7EH9jZddqZK08lGqcPNPJdMaKirIWOF4ujVaCGvcQeov03uohxVUQCdtrHyXdqnC7TyHssDuEmfpHsjorwG04YcS4iHPMb+v7Ly4gmS7VJv1hdxPBzP0j2CDg5n6B7BPZW4G04poaTPj+/1IVjhZHyN0rrjeEWfpHssreFmj8o9lDoJ8jac2wlCfm1HtsPpdbFl9QsENbp8h9+q25nDrRyWdmRgclaNFR4RNilwuJd3Vthq7lMp5SByUqngAFokyTFRqlTab18ZhoWZtNXQPbSvS+AL6pAREQBERAEREAREQBERAF8c2bFfUQGuZvwZhq5LtPw3/qYdJ+i1PMOBsXT/APhxLyO8E/8AkCunoqSpwl3kmDiGMyrMW2NQ/wD1A+wVRXyfFO+cl3/V4v8A2lfoKpRa7cAqJUyqmfyhUVCC4S/gHDKeT1zAc4wOQED2FlfZVlTm9V052SM6BfG5SBsFdRsQUmVYdwiVs+EbZeKWFhSmNhWRJ7C+oikHyEhfUQHyEhfUQHyEhfUQHyEhfUQHyF9REAREQBERAEREAREQBERAEREAREQBERAEREAREQBERAIREQBERAEREAREQBERAEREAREQBERAEREAXmo+BJREJSuzwK4REVbmmx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56" name="AutoShape 12" descr="data:image/jpeg;base64,/9j/4AAQSkZJRgABAQAAAQABAAD/2wCEAAkGBxQTEhUUEhQWFhUXGRkZGBgYFxgZHBsYHRwdGBcdGhsYHCggGx4mGxgXIjEhJSorLi4vGB8zODMsNygtLi0BCgoKDg0OGxAQGywlICQsLC0vLCwvLzQsLywsLCw0LC8sLCw0LDAsLCwsLywvLDQvLSwsLCwuLSw0LCwsLCwsLP/AABEIALcBEwMBIgACEQEDEQH/xAAcAAEAAgMBAQEAAAAAAAAAAAAABAUDBgcCAQj/xAA/EAABAwIEBAQEBQIDCAMBAAABAAIRAyEEBRIxBkFRYSJxgZETMqGxI0JSwfDR4RRi8QcVFkNygqKyM5LCNP/EABoBAQADAQEBAAAAAAAAAAAAAAABAgMEBQb/xAAwEQACAQMDAQUIAgMBAAAAAAAAAQIDESEEEjFBBTJRcfATFCJhgaHB0ZGxI0LhM//aAAwDAQACEQMRAD8A7iiIgCIiAIiIAiIgCIiAIiIAiIgCIiAIiIAi81KgaJcQB1Jj7qurcQ4Vu9en6ODv/WUuCzRUZ4twnKrPkx/9FIw2f0Ht1Nfa94PLfkqucVyyLotEUBuc0Jj4gB7gt7CCRBUxlZp2cD5EFFJPhk3PaIisAiIgCIiAIiIAiIgCIiAIiIAiIgCIiAIiIAiIgCIiAIiIAhKgZrm9KgJqOAPSb9J8lzfiPjarVdooXHZpJmeQ58rkc+SznUUcFXJI6Jjc7p09iHHzAHuf2lU2Lz57gYOkdhf+srmGfZ3XLRRqNNPwiQT4ndybb3sq12BrsAeWVGgkCSDcz4QR5xHouOcpzWZW8ijmb9i8R8VpNNzX1HSBqBc6NjuZbBI37WusDcDRp02traWudAkm5dEkgn+i0rBY2rT8VNzhEAkTccg7r0CsMbnb69nsZGmPk1Fv6nMJMg7WmLBYunO9r4+5FzY8VwzSAJ1vYGiSSZAA3O3TuoDuGahDXUqmpjmzqILfLwiTBH3CrqecODG0gXCncPcD43Nm0EyW+G0TF1bMxVED8HE12OaPD8QlzRAggNIO4iBy5J/lj1GCrr1sTQLqIc5wMizXOB0zqDdQ5XmOikf8R1ab2a6ZayBqY7UZHMt17dv3V9kfEVN0U6g0vkAOAJDyYHmCT1U/OMqZXYWeFp2DtIcWkm8dCSAodSztJCwyriNrv/hrmYHgJmOcQ4Hodla5fxk0tDnhr27F9KTDu7D4o7ifJctzvIquFdI1FoE/EFo2aZj5TJ2k2PmoGW5q+g8PYfMHY9bLopykleMr+Y3NH6EwOOp1m6qT2vb1B28xuD2KkrlrK5qOZXw9Qt8J8TYuZENc3p837rYsg40DnfBxYFKqLavynz/T57eWy6KWojPHDNFK5uCIi3LBERAEREAREQBERAEREAREQBERAEREAREQBVOd5mWDTTI1ncm4b6cz29exz5vmHwm2jUdu3dabi8TEud3JO/KSVxanU7PhjyQ2UmeZa+o4BhJcb1Kjz125X25TFlKybA/Cp/IGPPzeIukjmDv6clho53Sc+o3UBoiXOIaDPMSbiYv3HVR6nENL/EMYKjIIOp4ILJ/KJ5GRv3Avy86U6k1ZmeD5xG86qLjRLmNdLhLC5xg6WNbJLouT/qr1r3O+G9rJZu5jmkOBIBaWyADF5+hsqt/E+GEzVFjbSC68coB732UmjxJQ+G1z6gBMWB1EWm+mfLzUWlZfCDPispb4jTpU9ZnxuHyyIMBoJcY2EfVVuS5PYU62EAfDgKjgS2wBbqAdczuZHTsrdue0PhteXDS6TEGdOrSXQe/qYMSpuGzWm+m1+oBr3aQTa94npMSPRXi5JWJwRKPCtAMAdT1uE+KS2Sb/AJYsOXRarmGSVKLiHNtyIuCOo+m/VbKeLaeuGteRtyAnrvK2DDYkPptqCwc0EXA35e62i5R5FkzllXCkEggyNxB9FFbLHAtcWOn5hNj1tfddYp4ek2prbAqPaTIMagTMxtMwetlSZvkJeMQd9eg02sAsWg+EzYAk7zzWiqLqV2kXJuJGV3fDfDPwxOoiC7ZwHaL3PpZUFDg4PqOIqE0PyOaAS4zEGTFusXHRQKmV1fgue1ocwate2qm4HxSJkWHPleLAr5w7nDaNQBxLWkFriDYmwa5wdIAaC4SO1rXo4bbuBF/E+4DFPwVUNc8PpmC74btQAmJg/K6REED+k+vgW1y6phXbG7Ts5xu7TJtb0MW3V7m2Jovw79QL6V2k07jXZzbM5TF/4dHwD3YSq01A7Q9t9Je2QenynU08j17gpBuXxLD/ALDwb3wZxi6k4UMRJYDpBNyw7R3b25fRdOBXEeKMEWhtYSbNaedo8Lp5SYEdwt64E4k+IxlN5kuBg9HA/LHcGfWF10q90rl4y6M3VERdRoEREAREQBERAEREAREQBERAEREAXitVDWlzrAAk+i9qg4ucHUxS1EB13QbkDYe9/wDtVKk1CLkwzSuI+KNVQClFSo8gAflANg2ZF9lq+Py/GVqo1+GQ4iHWaB+WW+Y36+a2b/DUqIJgCBdxEmOcwP56KDmWbBrW/BAqPOzQSbTBMj29V4vtXu+BfVmT+ZS5fwnrAc6oI8QIDTYgltp3EgdOfmvmD4X11qzX6mMafAQ2ZBJgztYDbuPXZ8I94B+IGi5MtcSI35gEfVSW1BusnqqibyRtRoua5AW4kUaJnWC5oJiLElsnc2t1lSaOTh7WU2UqrK5ILy8+EMNtQ6gnluIK2x+ApOOrQC6Z1Aw7zDgZHTfsp9GIgC0b7nz6nzP1V/e3ZDaaDh8nq1NZpNL2M1Q79QDiPCOZ5wFOo8OYkhrgwOBEghzekwQTI2i/NbvhKYptDWgQBHsseLzAUSzUC5riWkNBc4Pgus1ouN5taxWkdTJvAsjTy2tQaW1KZDHmCHACS08nbjbl+6+4TNHMa5gPgdGocyOk8hc+6v8AEvwuNLAKt2mYnTaQC2HAEegmytM0yynWYSGML7aTH6dxIINxaZtY8lv7ZLEkLFH/AL3oNpzQfUoVR+qXh3+Um8gRAkeiseHuJG1QKbyGOaJLifnMyewtc38lVHg6QfxdJ1GLSNMAgHY6rx0t6LWjlFZznsY0VCxxa7QQfXy79bG6n/HNci7R0rBYagfiVWNEVSdRvDgDFhtG/mqHNeCqb3l9Oo6mSbDSC0bRAAEAAH6euj0szrUvC1726XTpkwHCeXmTI581ueVcb0qg01/wnAfNctJ7RJb6+6zlTqQzHJF0zUi+tg9dGtT1U6nzMLiGkiIc0jYghvpAO6nV2f4rAte0udVoDxyS8nebm9wGu5gWHJXfGOMo16DfhltRznBrCJcQ46SQIsHEEC/XzjXMuNbAP/HpPFOoIfpI7gQ4WBvtImQrqW5X6kE/hWt/iKL8O8mws4GIYflHV3iJtEQsPB4IruBmGtde7Y1QAeREyOS+GrQw1SliMMS6k7wVG38Igc9w6LwZuDdTKTtOYum4qMkajvYETA31MiCocubdVf8AZKOq8J5v/iKA1GajDpf3I2PqPrKuly//AGfYxzMXUY4jxEh17TMiO8mPUrqC9GnPcjaLugiItCQiIgCIiAKnzXGuZVAaYAplxFryQG/Y+6uFrGfH8Wr2psb9XH91z6mTjFW8f+/g1oxUppMhN42LXltRgIHMH7n+gVvguK8PU5lvmJ/9ZPuAuU5kSHT7/v8AdRqOI6kDv/Vc8a80fVPsShUhdY8ju2HxTH/I9rvIg+/RZlxBuOIIh2x/kdFe5fxRiG2FQu7OvI7ap26Bax1S6o86t2FUjmEr+Z1JFpGD482+JTkzB0+GPQkz9Fe4PijD1DGotPRw/dsge62jWhLqebV0Gop96L+mS6XPOL880VqmljnFtjvAAF7x/wBRlb/QrteJY5rh1aQR9FznPaIrB7SbOJM9JJII8pXPrJpRSfBxTTWDS8JxAGPqF4c/XBhobuLHntpHW31UDOM1bULKtIuZUiHgW7/MNxy/ZbpSwjGQGNaImIF7733VA/JfiV3vqEaQRAAAkRb5dht5wdlwQq09zk1b14GTTI2H4sLRenMAAXNzzkmYtGw+6wYbimoKmqoAWX8IER0I6nz7q1x2UtNHQwaS0mNjMGYJHiIO/nCrKNHUHasMWNcCIa1pJqG4LdV2wJtMBIujJN7fXrwIyfMbxQ+odOmKeqSATLm9CenMhecJxTVaXOfD3mIJEQ3dwty2i3MqXi8jospuh5DoLmhzmiwiRHPn6lR8qyI1aRmoWt1EtGizrAarwYtEK6lQ2XtgjJ4q8VYjW97SGh4A07gQItPPusWWcQ1qTmnWXNDpIcdU2giXSRbopFPheqSA4sbPKSYAIBvsTBJ9PbNw/kNOo6t8Qlwpu0N0mJ3l3tEeqv7Sgou3roMnvMuJ2VjSJoNGl4e4+EkgH5ZLdoj225rav+L8NpYdcSbgAywRIkAeQMdVUYLhSiC/WS4OHg5aJmfNw6/RapmuU1KBGv5TOl1rjlImx2t3VY+xqPanwTdo6Vl2eMqh7jUp6Q8gN56dgSHXvysofEn4YdiKb/h1abNgB42am/OOYn2suYteQQQYIMgjcHkQp9bO6z9HxH69BlocARPe3i2G6t7u1K6eCNxtY4UdWeauIrMdr8R+HtsAOW3kvWecGtfBw2lkCHNcXQeYOoyZ2VAeLsRqLjoJ06W+GzTaXNHUxzlScHxtVa0h7GvMkzOnpAgCLKNtdZQwUz8JXoPa4sexwhwMHkRfymPdbblfFtPEA0sU1rdUD/I7sZ+X191gwPG4IAqsLTHzgzfyiR9Vizergq4ZFQNdMag0iJk+IEARqIv9VE25YnF+aJXyK3DMDa1agwsqU6wc1njGkEHUwlxv4Y9eUqfkbg6pQeDenScKpABgB2lszt4SPF0CrqmQ1Wj4tLTiGCDLPFEEG7fTlNidlteCyg4ilVxIdobXLSaP6tPzCYm51dN1MpRaw7+uv0/oJEPKcUabNd2ms8uYLWbMz13sJ6d12fC1tbGvGzmh3uJXFGYd9apqYz4dFgLWHTE9BBMmTzXYOH//AOemOgj2JH7Lr0slldeTSBYIiLsLhERAEREAWr5981b/AKWfZbQtdztnjqDrTafq4fsuXV91ef4Zvp3aojmGYHxfzldUz2nWRphoAg9TN7+v0V3mAMmN7x+yr3MLQ1mqS0N1GZGqBPnfmuOLPvaUnhIx06nK/wDU/wA+6kAWsTaJEXEd1Eo0TB1OEgST+Xqb9AJ2HJfMPVOkOE3v73Csa74ydlz4Fg3EECDcd9x1uPsvfxgDLTfaZ6dwsTMS0/PY9R+6VqbTdtQGeoIm9+V7qLFWlfKJmHzNzHBwMHkZv3vvupbM3BiRA7X+jjP1C19wcbNkmLxf1WUUnc5EC0jfl1squN0Y1tHQqd+KZsLcWHcx9j9bfVY6tQAaoJuJgT25dJVAahbuY7SstLG3EGCsJUEeZW7AoTzC6LahXDgb3aS0+Y381iqZgwFrdTZcYEEb/t/dRmZhe9/513WHHYGjXMuDmu5OaRPadQMrL3ZbsvB5NfsGvDuNP7fsmYnLmPqNe9oNiCCBHYnyv7hSKVVlJrRq0sHhE7DoCf3UTA4Sow6PiioOj5a9vabg/Tda/wAQ4DFgl9ak4MGzhBbAJgksJE33spjp5ye2TwjyK2mq0e/Fo2rLs1bVktJsYu07cjO14n1UKpl1V1c1WvFEbAsEkgQRrBIBkz19lR5RnwpUwz4c3JJBAm2/c2AXuhxTUaIc1riDYyRa89Z5QVb3erGT2L+bHPdG54V7ms8btTr6jEesDa0LTc/+Kyo4vPxAZLS4Bxa02BtZsm3eFHxHEdZ03Dd/l6dJv7qrqVJJM79TPut9Pp5Qd5WIbN7yfK6LsM0Oa12sBxIF58+okj3WZ+QYbTHwhbmC7V7zdaXkuafAfJktO7QYvyPpJ91Yt4rqBx8ILeQMz7jt9VWdGtue1i6LtuQYZpe51Pw7iXusAPF+b7r5g8nwrmh4pmHi2suEe56X9FrWPz+rU1CdLHWLRBt3JusmNy2udPiNSWsdzt+VovuQCfqrezml8c7X+YubHWfhmMcaQol+kjTLbhpgi/O57lVdTO8NUpnXQbr3jTAJGw1NMgbf3VLg8ATWbTqS2XQbdDBA9bTstn/4aoSCNUT8pdaIiOvdVmqdPvNvqTllGxz3va/B0qtM/mDC4t1DpA6G8/qW14LP/hsLH3LHPn4ckB8+IX223VBm2ZBjRhsKYbs4t3JnYOm83n08l9/wbRVw1EtbemdY28TtUkneQIIHYKWtyV1ZZ87fMlOxY4HF1oc9rtbAfxKbgfAXchO7RHI+i6zwjULsJSJ3g/RxC5bgHn8KubF34VYddPh1H2+y69lFAMo02gQNIMedz912aXvPBeJMREXcXCIiAIiIAqbOGfit/wA7HN9jP/6Vyq3O2wKb/wBLxPkbfeFz6pf42/Cz++fsXg7SOX5zS01YP25fwrWf8STiDTG0EERPdb9xphNL9Q53+y06rX8LoABMyYEkHlO8bW7LhtZn3Ojm6lKMokZ9IOs6YMyRvHP3EhRcZiCHNAafE7SGjlNhE/w9lJpVALO2m8fVZKj4e51OIkwCAbcrbbKyduTpq03JPbhtcmGtUDDcwNv6LI86g0dBbbuTy7qLjcKarXBztJd+aJEneY6yVmMAFrTPh0tJESQAJM9U6BTnvathK6fz6oEHlb9/ZfC88z/OS8UcO+m1oqnxkk7izSfD8thzMdIXim9xqOhpDWtu42BJIDQPTWf9EtklahbYuS72PqZyZOw2/m69VXBulpFydx3BIH/iVhpUoLnEi4aGt6QSXF3uB/osrHjVrcfE0EBp2kiNXmBKWJdSbjdLr9r8/VGKrjQ25MSY262EALOa5BiI3Bvz6/zosFAGdQAkXEgG/KJ5rLTZeACTz8lV2Nf9nfgvshpFzxv7qf8A7TK4bh2U5+dzW23idR+jVK4SwkkHktZ/2iVzWxbKTSLX/b7ArJ8pfP8Ao+Q7crXltRqL8G41jSaLk2BMWiRv2Vzh+GwWgveWu5gRAv152WOtidGID2AvOktc0TMj08vZbFRq6gCDP7HmD3CpqK9SKVsHzaSNWxeQ1Guhg1iN7D3EqfRNUNLGYZjSCPEb+LkRPf2V3UqBtzbYf0WHH434TdRDjHT9zyWXvM52i1cmyKx+SVKh1VXt3HhY0C03vA5TyUjB5I1smp+JNmtP5efvbe3PqpWBx4qN12F4+YHymNjfZSi4GD12VZV6q+F4FkVTslDK1N1Jo0X16jPlAKvC/wDllCx9Jz6Zax5a7kR9jzhUOO4gfoNMDTUBhzhBECR4e+yvFTrWzx6uRwZeJazNTC10VWESDq2sRFo37qPiM/rVZYxsT+gEugRtHkfdVtapUrvkwXmBAsTA5DbYLZOG8o+H46g8dxBiw2tHPcFdUlCnBbstELJm4fykU2B72xUPX8ouABeJjn3UbKaz62LFSC4NnkBAggDeN3LJxFmLmH4TYuLugzBkR/cKw4bwfwqRqyTqbOnbaSPWyyztc5cywi3WxM4WwZr66R/NUnfaT4va5XXwIsFoX+zDLzFSs4WnS3ufzH6gepW/L1dPDam/E0jwERF0FgiIgCIiAKPmFDXTe0bkW89x9YUhFWUVJOL6g0zPqXxsMHdlzTG04PTf+0dtl16pRh9SidneNnkd/Yz9FoOe5XoeTFpXl5688PzR9R2Lqkk6bNU+BJ1lwgA2tqLoIHpeT5eSyYeqwO8UmbgC0x1PJe3USDB58/MLDUw7fmk6myAOV7T6Cffkp8z35R2puHVr8fgyMqyb273t+691A0kxFjbooNd7wBpY994hgvJ2kwQ0E8yFIqHQSCRLSATNpBuZ6JYOpDc14LPgZ6zAbm1gNuyjVy4wxvivtyHUmdoC+MrFzAbiZt3Fj9R9FkcCGgm07KMpkpxlFbXzwemugArHSAAE3JkuvaeUT5T/AN0cljbVkkWkBp/7TIE9DYGO46rKKTvE8iBIDLjxdRAva8nuArWfBTfB7ZLN3bHr5Hsu6lSsuoanDvYeaj0BLoInly/lrLcOFsr5n7KpXU11Sg2y6wLBh6BcdwPquU5tVf8AHqV23DYBnq4W9BI9St+47zdtJgpk73gc+w/nNaKaLjTp0yCHueahAEkCSZIP79Oyxved+nH7PgdZWdSbZZZZghTp6Tckkk7bgSvGIxtKgGNgAE7ATA/V/N1D4kzB9M/DadwQ6etr25x91rL6hJkkk/w/1SOmc3uk8M427G8YXGsqjwnrbnAMAmdphRs5zBtOm5sjXYAG8g7yOYid1q+HAAJNXQejQ4kxttA+qjtbJAEknpupjo4qV74Q3EqvhXsAeYAdBEOHnETNj7WWSlnVZuz5gQJgx38/NRMOwlwAaXdhN/a4XvE0jqAFMtJAhtyTyG911NJ4lZlT3XzKrUGlzyR02nzjfbmpuSZf8TVqbFNzTDiLyNi0+t+RghTBkTWUjUOpzw2Q0+Eat4I3Pe/JTMJnNE02izbQ4QbWOwAuJXPOreNqS/gsl4mbIcl+ESXEOdytsL9ef9VZ4vGspDU/ndoAmYuY5BUL+IRqBa1xABEEgTtB2nqIWPBtfiqvjnSDJ6NbuG7gRaJ3WTpzk99Tgm/gfaRq4qtqECNjyaOUn6+8LbchyIVXCmHOeBIBJloP5nR0E+8r1haIc8spXqPhpDTJECB2Bj7dl0Th7Jm4amGj5oEn9h/LregnWdkrJFlEm5fg20abKbBDWCB+5PcmT6qQiL1zQIiIAiIgCIiA8uKxOrQszgq/GUjyQEfOrtFRvz07+bfzD9/RVWb4RtenrbcEL7XxpYbqJl2Yim/T/wAt23+U9PLouDUR2y39Hz+H+H9DbT1nTmmjTc0y4iOQbPqqYs5n7fz2XUM6ycPBIv0WlY7LXNJlv85LFqx9notdGrDkpGGOu0eE/dYamHD2lhIAdab258tv7qUcOQbd7/6I90GI1QOY36nruouehJRkmvEh4ihDQxvyhpaDee5M8yST1ustTDaaVNsgkB0xMXcXbnz+3RSGtP6G23kTcm2/2RzSRMevtbsBt6KdxmqUFKLXRW+hGwuEDWQ1sBzpc8mZIFh2aNRtH9s7KAAHMnc9uX87rIygXbyYhXeX5Q6oRY7AbfzkocikpQoxssIj5NgC50Abc+n7LeQ5uHoyeQ5r1gMAzDsLnQtI4zz0lshwEOGkQfFBki21gs6kmvhXLPl+0u0PaO0eCvz7FNIdUqiXPs0GJiQQBO17n+wWTBtNOg6sZNSoASek2aB2AVLhcHVxVQvcNIgXMwG/5Z35n3VxiWCQ0VC5tpJO5E7DlbkEhSSVm/M8C98lHmGXOqFh8XitqJESZN+c2F+6xVcjDANdVjRqjUQeggRMbzfstgrOEWJEcxFveVG/DIEjUd5cATPJU94m/IbSg/3a06W03l7zv4SGgXv1kWt3WwYDJqbI8IeeZcJjYiLdR5qQMQI7WCq84xjg7WyqAWiCyb77wfP+QqudSq9qdvXyFrFm/Lmx+G74X/QGidtzE8uvNesLlzGGQJcRBduT5k8+p5qnw3EZ1fiNgQdp35WP8uFExGd1alm+Hf5Zn39vZQtPWeH6/Yui6znNRTBDfntpmCIJvqEztNlqbb8gNz/byV3leWQddYAtgmCfqfRWFPCCq9gFPSxo8LQBqcbRLQNrLWm4Uvhjn5kNNjLsnZpFSreQIaBpAkWsOd/qr3hvKqjminTZ4jJI5Cdi49ALK7yjh4vg1naG/pBlx9dm/U+S3bAU6dJumm0NHbmepO5Pcq9LS1av/phff/hdRI3DvD9PCsht3n5nfeOn87K4XgVAvQK9aEFFWRc+oiKwCIiAIiIAiIgC+EL6iAr8dlbag6FaVnmQ1acubJC6KvjmzuqyimrMixz3IOIv+XV5df5sr+vgGVGy2CvWecJUq/ib+G/k4dVrhdisEfxGlzP1tBLY7gXC8+dKdLhXj91+zelWlB3TPGN4evIEKtqcPkfzl/oFtGC4kpVBMj0KnNxlI7ELJTpvhnq0+1qkVk0b/dLhqtJveL72PmpVPJSYtz/p/Rbg7EUeZWCvm9Fg5WSU4RWZI0l2tN8IrMDw4N3XntCtqtenRbykBaxmnHDYIpAvP+S49XfKPUrRsbjsXjTABYw8hN/M8/LZVUpTxTX1Z5mo1s6neZsfE/FYdN7cg03PKB08/ZalluE1vaaoeTPhpxYjkNTjAG1ugW0cNcBu1B9RwEGb3n2XR8Fw/TYLXPU/0W9PSyX15Zwu8uTR8TQIphoGkwJDeQ6A2VBm2BY8AFjwW7EH9jZddqZK08lGqcPNPJdMaKirIWOF4ujVaCGvcQeov03uohxVUQCdtrHyXdqnC7TyHssDuEmfpHsjorwG04YcS4iHPMb+v7Ly4gmS7VJv1hdxPBzP0j2CDg5n6B7BPZW4G04poaTPj+/1IVjhZHyN0rrjeEWfpHssreFmj8o9lDoJ8jac2wlCfm1HtsPpdbFl9QsENbp8h9+q25nDrRyWdmRgclaNFR4RNilwuJd3Vthq7lMp5SByUqngAFokyTFRqlTab18ZhoWZtNXQPbSvS+AL6pAREQBERAEREAREQBERAF8c2bFfUQGuZvwZhq5LtPw3/qYdJ+i1PMOBsXT/APhxLyO8E/8AkCunoqSpwl3kmDiGMyrMW2NQ/wD1A+wVRXyfFO+cl3/V4v8A2lfoKpRa7cAqJUyqmfyhUVCC4S/gHDKeT1zAc4wOQED2FlfZVlTm9V052SM6BfG5SBsFdRsQUmVYdwiVs+EbZeKWFhSmNhWRJ7C+oikHyEhfUQHyEhfUQHyEhfUQHyEhfUQHyF9REAREQBERAEREAREQBERAEREAREQBERAEREAREQBERAIREQBERAEREAREQBERAEREAREQBERAEREAXmo+BJREJSuzwK4REVbmmx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58" name="AutoShape 14" descr="data:image/jpeg;base64,/9j/4AAQSkZJRgABAQAAAQABAAD/2wCEAAkGBxQTEhUUEhQWFhUXGRkZGBgYFxgZHBsYHRwdGBcdGhsYHCggGx4mGxgXIjEhJSorLi4vGB8zODMsNygtLi0BCgoKDg0OGxAQGywlICQsLC0vLCwvLzQsLywsLCw0LC8sLCw0LDAsLCwsLywvLDQvLSwsLCwuLSw0LCwsLCwsLP/AABEIALcBEwMBIgACEQEDEQH/xAAcAAEAAgMBAQEAAAAAAAAAAAAABAUDBgcCAQj/xAA/EAABAwIEBAQEBQIDCAMBAAABAAIRAyEEBRIxBkFRYSJxgZETMqGxI0JSwfDR4RRi8QcVFkNygqKyM5LCNP/EABoBAQADAQEBAAAAAAAAAAAAAAABAgMEBQb/xAAwEQACAQMDAQUIAgMBAAAAAAAAAQIDESEEEjFBBTJRcfATFCJhgaHB0ZGxI0LhM//aAAwDAQACEQMRAD8A7iiIgCIiAIiIAiIgCIiAIiIAiIgCIiAIiIAi81KgaJcQB1Jj7qurcQ4Vu9en6ODv/WUuCzRUZ4twnKrPkx/9FIw2f0Ht1Nfa94PLfkqucVyyLotEUBuc0Jj4gB7gt7CCRBUxlZp2cD5EFFJPhk3PaIisAiIgCIiAIiIAiIgCIiAIiIAiIgCIiAIiIAiIgCIiAIiIAhKgZrm9KgJqOAPSb9J8lzfiPjarVdooXHZpJmeQ58rkc+SznUUcFXJI6Jjc7p09iHHzAHuf2lU2Lz57gYOkdhf+srmGfZ3XLRRqNNPwiQT4ndybb3sq12BrsAeWVGgkCSDcz4QR5xHouOcpzWZW8ijmb9i8R8VpNNzX1HSBqBc6NjuZbBI37WusDcDRp02traWudAkm5dEkgn+i0rBY2rT8VNzhEAkTccg7r0CsMbnb69nsZGmPk1Fv6nMJMg7WmLBYunO9r4+5FzY8VwzSAJ1vYGiSSZAA3O3TuoDuGahDXUqmpjmzqILfLwiTBH3CrqecODG0gXCncPcD43Nm0EyW+G0TF1bMxVED8HE12OaPD8QlzRAggNIO4iBy5J/lj1GCrr1sTQLqIc5wMizXOB0zqDdQ5XmOikf8R1ab2a6ZayBqY7UZHMt17dv3V9kfEVN0U6g0vkAOAJDyYHmCT1U/OMqZXYWeFp2DtIcWkm8dCSAodSztJCwyriNrv/hrmYHgJmOcQ4Hodla5fxk0tDnhr27F9KTDu7D4o7ifJctzvIquFdI1FoE/EFo2aZj5TJ2k2PmoGW5q+g8PYfMHY9bLopykleMr+Y3NH6EwOOp1m6qT2vb1B28xuD2KkrlrK5qOZXw9Qt8J8TYuZENc3p837rYsg40DnfBxYFKqLavynz/T57eWy6KWojPHDNFK5uCIi3LBERAEREAREQBERAEREAREQBERAEREAREQBVOd5mWDTTI1ncm4b6cz29exz5vmHwm2jUdu3dabi8TEud3JO/KSVxanU7PhjyQ2UmeZa+o4BhJcb1Kjz125X25TFlKybA/Cp/IGPPzeIukjmDv6clho53Sc+o3UBoiXOIaDPMSbiYv3HVR6nENL/EMYKjIIOp4ILJ/KJ5GRv3Avy86U6k1ZmeD5xG86qLjRLmNdLhLC5xg6WNbJLouT/qr1r3O+G9rJZu5jmkOBIBaWyADF5+hsqt/E+GEzVFjbSC68coB732UmjxJQ+G1z6gBMWB1EWm+mfLzUWlZfCDPispb4jTpU9ZnxuHyyIMBoJcY2EfVVuS5PYU62EAfDgKjgS2wBbqAdczuZHTsrdue0PhteXDS6TEGdOrSXQe/qYMSpuGzWm+m1+oBr3aQTa94npMSPRXi5JWJwRKPCtAMAdT1uE+KS2Sb/AJYsOXRarmGSVKLiHNtyIuCOo+m/VbKeLaeuGteRtyAnrvK2DDYkPptqCwc0EXA35e62i5R5FkzllXCkEggyNxB9FFbLHAtcWOn5hNj1tfddYp4ek2prbAqPaTIMagTMxtMwetlSZvkJeMQd9eg02sAsWg+EzYAk7zzWiqLqV2kXJuJGV3fDfDPwxOoiC7ZwHaL3PpZUFDg4PqOIqE0PyOaAS4zEGTFusXHRQKmV1fgue1ocwate2qm4HxSJkWHPleLAr5w7nDaNQBxLWkFriDYmwa5wdIAaC4SO1rXo4bbuBF/E+4DFPwVUNc8PpmC74btQAmJg/K6REED+k+vgW1y6phXbG7Ts5xu7TJtb0MW3V7m2Jovw79QL6V2k07jXZzbM5TF/4dHwD3YSq01A7Q9t9Je2QenynU08j17gpBuXxLD/ALDwb3wZxi6k4UMRJYDpBNyw7R3b25fRdOBXEeKMEWhtYSbNaedo8Lp5SYEdwt64E4k+IxlN5kuBg9HA/LHcGfWF10q90rl4y6M3VERdRoEREAREQBERAEREAREQBERAEREAXitVDWlzrAAk+i9qg4ucHUxS1EB13QbkDYe9/wDtVKk1CLkwzSuI+KNVQClFSo8gAflANg2ZF9lq+Py/GVqo1+GQ4iHWaB+WW+Y36+a2b/DUqIJgCBdxEmOcwP56KDmWbBrW/BAqPOzQSbTBMj29V4vtXu+BfVmT+ZS5fwnrAc6oI8QIDTYgltp3EgdOfmvmD4X11qzX6mMafAQ2ZBJgztYDbuPXZ8I94B+IGi5MtcSI35gEfVSW1BusnqqibyRtRoua5AW4kUaJnWC5oJiLElsnc2t1lSaOTh7WU2UqrK5ILy8+EMNtQ6gnluIK2x+ApOOrQC6Z1Aw7zDgZHTfsp9GIgC0b7nz6nzP1V/e3ZDaaDh8nq1NZpNL2M1Q79QDiPCOZ5wFOo8OYkhrgwOBEghzekwQTI2i/NbvhKYptDWgQBHsseLzAUSzUC5riWkNBc4Pgus1ouN5taxWkdTJvAsjTy2tQaW1KZDHmCHACS08nbjbl+6+4TNHMa5gPgdGocyOk8hc+6v8AEvwuNLAKt2mYnTaQC2HAEegmytM0yynWYSGML7aTH6dxIINxaZtY8lv7ZLEkLFH/AL3oNpzQfUoVR+qXh3+Um8gRAkeiseHuJG1QKbyGOaJLifnMyewtc38lVHg6QfxdJ1GLSNMAgHY6rx0t6LWjlFZznsY0VCxxa7QQfXy79bG6n/HNci7R0rBYagfiVWNEVSdRvDgDFhtG/mqHNeCqb3l9Oo6mSbDSC0bRAAEAAH6euj0szrUvC1726XTpkwHCeXmTI581ueVcb0qg01/wnAfNctJ7RJb6+6zlTqQzHJF0zUi+tg9dGtT1U6nzMLiGkiIc0jYghvpAO6nV2f4rAte0udVoDxyS8nebm9wGu5gWHJXfGOMo16DfhltRznBrCJcQ46SQIsHEEC/XzjXMuNbAP/HpPFOoIfpI7gQ4WBvtImQrqW5X6kE/hWt/iKL8O8mws4GIYflHV3iJtEQsPB4IruBmGtde7Y1QAeREyOS+GrQw1SliMMS6k7wVG38Igc9w6LwZuDdTKTtOYum4qMkajvYETA31MiCocubdVf8AZKOq8J5v/iKA1GajDpf3I2PqPrKuly//AGfYxzMXUY4jxEh17TMiO8mPUrqC9GnPcjaLugiItCQiIgCIiAKnzXGuZVAaYAplxFryQG/Y+6uFrGfH8Wr2psb9XH91z6mTjFW8f+/g1oxUppMhN42LXltRgIHMH7n+gVvguK8PU5lvmJ/9ZPuAuU5kSHT7/v8AdRqOI6kDv/Vc8a80fVPsShUhdY8ju2HxTH/I9rvIg+/RZlxBuOIIh2x/kdFe5fxRiG2FQu7OvI7ap26Bax1S6o86t2FUjmEr+Z1JFpGD482+JTkzB0+GPQkz9Fe4PijD1DGotPRw/dsge62jWhLqebV0Gop96L+mS6XPOL880VqmljnFtjvAAF7x/wBRlb/QrteJY5rh1aQR9FznPaIrB7SbOJM9JJII8pXPrJpRSfBxTTWDS8JxAGPqF4c/XBhobuLHntpHW31UDOM1bULKtIuZUiHgW7/MNxy/ZbpSwjGQGNaImIF7733VA/JfiV3vqEaQRAAAkRb5dht5wdlwQq09zk1b14GTTI2H4sLRenMAAXNzzkmYtGw+6wYbimoKmqoAWX8IER0I6nz7q1x2UtNHQwaS0mNjMGYJHiIO/nCrKNHUHasMWNcCIa1pJqG4LdV2wJtMBIujJN7fXrwIyfMbxQ+odOmKeqSATLm9CenMhecJxTVaXOfD3mIJEQ3dwty2i3MqXi8jospuh5DoLmhzmiwiRHPn6lR8qyI1aRmoWt1EtGizrAarwYtEK6lQ2XtgjJ4q8VYjW97SGh4A07gQItPPusWWcQ1qTmnWXNDpIcdU2giXSRbopFPheqSA4sbPKSYAIBvsTBJ9PbNw/kNOo6t8Qlwpu0N0mJ3l3tEeqv7Sgou3roMnvMuJ2VjSJoNGl4e4+EkgH5ZLdoj225rav+L8NpYdcSbgAywRIkAeQMdVUYLhSiC/WS4OHg5aJmfNw6/RapmuU1KBGv5TOl1rjlImx2t3VY+xqPanwTdo6Vl2eMqh7jUp6Q8gN56dgSHXvysofEn4YdiKb/h1abNgB42am/OOYn2suYteQQQYIMgjcHkQp9bO6z9HxH69BlocARPe3i2G6t7u1K6eCNxtY4UdWeauIrMdr8R+HtsAOW3kvWecGtfBw2lkCHNcXQeYOoyZ2VAeLsRqLjoJ06W+GzTaXNHUxzlScHxtVa0h7GvMkzOnpAgCLKNtdZQwUz8JXoPa4sexwhwMHkRfymPdbblfFtPEA0sU1rdUD/I7sZ+X191gwPG4IAqsLTHzgzfyiR9Vizergq4ZFQNdMag0iJk+IEARqIv9VE25YnF+aJXyK3DMDa1agwsqU6wc1njGkEHUwlxv4Y9eUqfkbg6pQeDenScKpABgB2lszt4SPF0CrqmQ1Wj4tLTiGCDLPFEEG7fTlNidlteCyg4ilVxIdobXLSaP6tPzCYm51dN1MpRaw7+uv0/oJEPKcUabNd2ms8uYLWbMz13sJ6d12fC1tbGvGzmh3uJXFGYd9apqYz4dFgLWHTE9BBMmTzXYOH//AOemOgj2JH7Lr0slldeTSBYIiLsLhERAEREAWr5981b/AKWfZbQtdztnjqDrTafq4fsuXV91ef4Zvp3aojmGYHxfzldUz2nWRphoAg9TN7+v0V3mAMmN7x+yr3MLQ1mqS0N1GZGqBPnfmuOLPvaUnhIx06nK/wDU/wA+6kAWsTaJEXEd1Eo0TB1OEgST+Xqb9AJ2HJfMPVOkOE3v73Csa74ydlz4Fg3EECDcd9x1uPsvfxgDLTfaZ6dwsTMS0/PY9R+6VqbTdtQGeoIm9+V7qLFWlfKJmHzNzHBwMHkZv3vvupbM3BiRA7X+jjP1C19wcbNkmLxf1WUUnc5EC0jfl1squN0Y1tHQqd+KZsLcWHcx9j9bfVY6tQAaoJuJgT25dJVAahbuY7SstLG3EGCsJUEeZW7AoTzC6LahXDgb3aS0+Y381iqZgwFrdTZcYEEb/t/dRmZhe9/513WHHYGjXMuDmu5OaRPadQMrL3ZbsvB5NfsGvDuNP7fsmYnLmPqNe9oNiCCBHYnyv7hSKVVlJrRq0sHhE7DoCf3UTA4Sow6PiioOj5a9vabg/Tda/wAQ4DFgl9ak4MGzhBbAJgksJE33spjp5ye2TwjyK2mq0e/Fo2rLs1bVktJsYu07cjO14n1UKpl1V1c1WvFEbAsEkgQRrBIBkz19lR5RnwpUwz4c3JJBAm2/c2AXuhxTUaIc1riDYyRa89Z5QVb3erGT2L+bHPdG54V7ms8btTr6jEesDa0LTc/+Kyo4vPxAZLS4Bxa02BtZsm3eFHxHEdZ03Dd/l6dJv7qrqVJJM79TPut9Pp5Qd5WIbN7yfK6LsM0Oa12sBxIF58+okj3WZ+QYbTHwhbmC7V7zdaXkuafAfJktO7QYvyPpJ91Yt4rqBx8ILeQMz7jt9VWdGtue1i6LtuQYZpe51Pw7iXusAPF+b7r5g8nwrmh4pmHi2suEe56X9FrWPz+rU1CdLHWLRBt3JusmNy2udPiNSWsdzt+VovuQCfqrezml8c7X+YubHWfhmMcaQol+kjTLbhpgi/O57lVdTO8NUpnXQbr3jTAJGw1NMgbf3VLg8ATWbTqS2XQbdDBA9bTstn/4aoSCNUT8pdaIiOvdVmqdPvNvqTllGxz3va/B0qtM/mDC4t1DpA6G8/qW14LP/hsLH3LHPn4ckB8+IX223VBm2ZBjRhsKYbs4t3JnYOm83n08l9/wbRVw1EtbemdY28TtUkneQIIHYKWtyV1ZZ87fMlOxY4HF1oc9rtbAfxKbgfAXchO7RHI+i6zwjULsJSJ3g/RxC5bgHn8KubF34VYddPh1H2+y69lFAMo02gQNIMedz912aXvPBeJMREXcXCIiAIiIAqbOGfit/wA7HN9jP/6Vyq3O2wKb/wBLxPkbfeFz6pf42/Cz++fsXg7SOX5zS01YP25fwrWf8STiDTG0EERPdb9xphNL9Q53+y06rX8LoABMyYEkHlO8bW7LhtZn3Ojm6lKMokZ9IOs6YMyRvHP3EhRcZiCHNAafE7SGjlNhE/w9lJpVALO2m8fVZKj4e51OIkwCAbcrbbKyduTpq03JPbhtcmGtUDDcwNv6LI86g0dBbbuTy7qLjcKarXBztJd+aJEneY6yVmMAFrTPh0tJESQAJM9U6BTnvathK6fz6oEHlb9/ZfC88z/OS8UcO+m1oqnxkk7izSfD8thzMdIXim9xqOhpDWtu42BJIDQPTWf9EtklahbYuS72PqZyZOw2/m69VXBulpFydx3BIH/iVhpUoLnEi4aGt6QSXF3uB/osrHjVrcfE0EBp2kiNXmBKWJdSbjdLr9r8/VGKrjQ25MSY262EALOa5BiI3Bvz6/zosFAGdQAkXEgG/KJ5rLTZeACTz8lV2Nf9nfgvshpFzxv7qf8A7TK4bh2U5+dzW23idR+jVK4SwkkHktZ/2iVzWxbKTSLX/b7ArJ8pfP8Ao+Q7crXltRqL8G41jSaLk2BMWiRv2Vzh+GwWgveWu5gRAv152WOtidGID2AvOktc0TMj08vZbFRq6gCDP7HmD3CpqK9SKVsHzaSNWxeQ1Guhg1iN7D3EqfRNUNLGYZjSCPEb+LkRPf2V3UqBtzbYf0WHH434TdRDjHT9zyWXvM52i1cmyKx+SVKh1VXt3HhY0C03vA5TyUjB5I1smp+JNmtP5efvbe3PqpWBx4qN12F4+YHymNjfZSi4GD12VZV6q+F4FkVTslDK1N1Jo0X16jPlAKvC/wDllCx9Jz6Zax5a7kR9jzhUOO4gfoNMDTUBhzhBECR4e+yvFTrWzx6uRwZeJazNTC10VWESDq2sRFo37qPiM/rVZYxsT+gEugRtHkfdVtapUrvkwXmBAsTA5DbYLZOG8o+H46g8dxBiw2tHPcFdUlCnBbstELJm4fykU2B72xUPX8ouABeJjn3UbKaz62LFSC4NnkBAggDeN3LJxFmLmH4TYuLugzBkR/cKw4bwfwqRqyTqbOnbaSPWyyztc5cywi3WxM4WwZr66R/NUnfaT4va5XXwIsFoX+zDLzFSs4WnS3ufzH6gepW/L1dPDam/E0jwERF0FgiIgCIiAKPmFDXTe0bkW89x9YUhFWUVJOL6g0zPqXxsMHdlzTG04PTf+0dtl16pRh9SidneNnkd/Yz9FoOe5XoeTFpXl5688PzR9R2Lqkk6bNU+BJ1lwgA2tqLoIHpeT5eSyYeqwO8UmbgC0x1PJe3USDB58/MLDUw7fmk6myAOV7T6Cffkp8z35R2puHVr8fgyMqyb273t+691A0kxFjbooNd7wBpY994hgvJ2kwQ0E8yFIqHQSCRLSATNpBuZ6JYOpDc14LPgZ6zAbm1gNuyjVy4wxvivtyHUmdoC+MrFzAbiZt3Fj9R9FkcCGgm07KMpkpxlFbXzwemugArHSAAE3JkuvaeUT5T/AN0cljbVkkWkBp/7TIE9DYGO46rKKTvE8iBIDLjxdRAva8nuArWfBTfB7ZLN3bHr5Hsu6lSsuoanDvYeaj0BLoInly/lrLcOFsr5n7KpXU11Sg2y6wLBh6BcdwPquU5tVf8AHqV23DYBnq4W9BI9St+47zdtJgpk73gc+w/nNaKaLjTp0yCHueahAEkCSZIP79Oyxved+nH7PgdZWdSbZZZZghTp6Tckkk7bgSvGIxtKgGNgAE7ATA/V/N1D4kzB9M/DadwQ6etr25x91rL6hJkkk/w/1SOmc3uk8M427G8YXGsqjwnrbnAMAmdphRs5zBtOm5sjXYAG8g7yOYid1q+HAAJNXQejQ4kxttA+qjtbJAEknpupjo4qV74Q3EqvhXsAeYAdBEOHnETNj7WWSlnVZuz5gQJgx38/NRMOwlwAaXdhN/a4XvE0jqAFMtJAhtyTyG911NJ4lZlT3XzKrUGlzyR02nzjfbmpuSZf8TVqbFNzTDiLyNi0+t+RghTBkTWUjUOpzw2Q0+Eat4I3Pe/JTMJnNE02izbQ4QbWOwAuJXPOreNqS/gsl4mbIcl+ESXEOdytsL9ef9VZ4vGspDU/ndoAmYuY5BUL+IRqBa1xABEEgTtB2nqIWPBtfiqvjnSDJ6NbuG7gRaJ3WTpzk99Tgm/gfaRq4qtqECNjyaOUn6+8LbchyIVXCmHOeBIBJloP5nR0E+8r1haIc8spXqPhpDTJECB2Bj7dl0Th7Jm4amGj5oEn9h/LregnWdkrJFlEm5fg20abKbBDWCB+5PcmT6qQiL1zQIiIAiIgCIiA8uKxOrQszgq/GUjyQEfOrtFRvz07+bfzD9/RVWb4RtenrbcEL7XxpYbqJl2Yim/T/wAt23+U9PLouDUR2y39Hz+H+H9DbT1nTmmjTc0y4iOQbPqqYs5n7fz2XUM6ycPBIv0WlY7LXNJlv85LFqx9notdGrDkpGGOu0eE/dYamHD2lhIAdab258tv7qUcOQbd7/6I90GI1QOY36nruouehJRkmvEh4ihDQxvyhpaDee5M8yST1ustTDaaVNsgkB0xMXcXbnz+3RSGtP6G23kTcm2/2RzSRMevtbsBt6KdxmqUFKLXRW+hGwuEDWQ1sBzpc8mZIFh2aNRtH9s7KAAHMnc9uX87rIygXbyYhXeX5Q6oRY7AbfzkocikpQoxssIj5NgC50Abc+n7LeQ5uHoyeQ5r1gMAzDsLnQtI4zz0lshwEOGkQfFBki21gs6kmvhXLPl+0u0PaO0eCvz7FNIdUqiXPs0GJiQQBO17n+wWTBtNOg6sZNSoASek2aB2AVLhcHVxVQvcNIgXMwG/5Z35n3VxiWCQ0VC5tpJO5E7DlbkEhSSVm/M8C98lHmGXOqFh8XitqJESZN+c2F+6xVcjDANdVjRqjUQeggRMbzfstgrOEWJEcxFveVG/DIEjUd5cATPJU94m/IbSg/3a06W03l7zv4SGgXv1kWt3WwYDJqbI8IeeZcJjYiLdR5qQMQI7WCq84xjg7WyqAWiCyb77wfP+QqudSq9qdvXyFrFm/Lmx+G74X/QGidtzE8uvNesLlzGGQJcRBduT5k8+p5qnw3EZ1fiNgQdp35WP8uFExGd1alm+Hf5Zn39vZQtPWeH6/Yui6znNRTBDfntpmCIJvqEztNlqbb8gNz/byV3leWQddYAtgmCfqfRWFPCCq9gFPSxo8LQBqcbRLQNrLWm4Uvhjn5kNNjLsnZpFSreQIaBpAkWsOd/qr3hvKqjminTZ4jJI5Cdi49ALK7yjh4vg1naG/pBlx9dm/U+S3bAU6dJumm0NHbmepO5Pcq9LS1av/phff/hdRI3DvD9PCsht3n5nfeOn87K4XgVAvQK9aEFFWRc+oiKwCIiAIiIAiIgC+EL6iAr8dlbag6FaVnmQ1acubJC6KvjmzuqyimrMixz3IOIv+XV5df5sr+vgGVGy2CvWecJUq/ib+G/k4dVrhdisEfxGlzP1tBLY7gXC8+dKdLhXj91+zelWlB3TPGN4evIEKtqcPkfzl/oFtGC4kpVBMj0KnNxlI7ELJTpvhnq0+1qkVk0b/dLhqtJveL72PmpVPJSYtz/p/Rbg7EUeZWCvm9Fg5WSU4RWZI0l2tN8IrMDw4N3XntCtqtenRbykBaxmnHDYIpAvP+S49XfKPUrRsbjsXjTABYw8hN/M8/LZVUpTxTX1Z5mo1s6neZsfE/FYdN7cg03PKB08/ZalluE1vaaoeTPhpxYjkNTjAG1ugW0cNcBu1B9RwEGb3n2XR8Fw/TYLXPU/0W9PSyX15Zwu8uTR8TQIphoGkwJDeQ6A2VBm2BY8AFjwW7EH9jZddqZK08lGqcPNPJdMaKirIWOF4ujVaCGvcQeov03uohxVUQCdtrHyXdqnC7TyHssDuEmfpHsjorwG04YcS4iHPMb+v7Ly4gmS7VJv1hdxPBzP0j2CDg5n6B7BPZW4G04poaTPj+/1IVjhZHyN0rrjeEWfpHssreFmj8o9lDoJ8jac2wlCfm1HtsPpdbFl9QsENbp8h9+q25nDrRyWdmRgclaNFR4RNilwuJd3Vthq7lMp5SByUqngAFokyTFRqlTab18ZhoWZtNXQPbSvS+AL6pAREQBERAEREAREQBERAF8c2bFfUQGuZvwZhq5LtPw3/qYdJ+i1PMOBsXT/APhxLyO8E/8AkCunoqSpwl3kmDiGMyrMW2NQ/wD1A+wVRXyfFO+cl3/V4v8A2lfoKpRa7cAqJUyqmfyhUVCC4S/gHDKeT1zAc4wOQED2FlfZVlTm9V052SM6BfG5SBsFdRsQUmVYdwiVs+EbZeKWFhSmNhWRJ7C+oikHyEhfUQHyEhfUQHyEhfUQHyEhfUQHyF9REAREQBERAEREAREQBERAEREAREQBERAEREAREQBERAIREQBERAEREAREQBERAEREAREQBERAEREAXmo+BJREJSuzwK4REVbmmx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3" name="Picture 1" descr="C:\Users\Ирина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476672"/>
            <a:ext cx="3816423" cy="3744416"/>
          </a:xfrm>
          <a:prstGeom prst="rect">
            <a:avLst/>
          </a:prstGeom>
          <a:noFill/>
        </p:spPr>
      </p:pic>
      <p:sp>
        <p:nvSpPr>
          <p:cNvPr id="16" name="Прямоугольник 15"/>
          <p:cNvSpPr/>
          <p:nvPr/>
        </p:nvSpPr>
        <p:spPr>
          <a:xfrm>
            <a:off x="1547664" y="4941168"/>
            <a:ext cx="68480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5400" b="1" dirty="0">
                <a:solidFill>
                  <a:srgbClr val="C00000"/>
                </a:solidFill>
              </a:rPr>
              <a:t>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179512" y="692696"/>
            <a:ext cx="3816424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СЛОВАРЬ  </a:t>
            </a:r>
            <a:b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</a:t>
            </a:r>
            <a:b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КАРТИНКАХ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47664" y="5085184"/>
            <a:ext cx="6832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</a:rPr>
              <a:t>Б</a:t>
            </a:r>
            <a:endParaRPr lang="ru-RU" sz="5400" b="1" dirty="0">
              <a:solidFill>
                <a:srgbClr val="C00000"/>
              </a:solidFill>
            </a:endParaRPr>
          </a:p>
        </p:txBody>
      </p:sp>
      <p:pic>
        <p:nvPicPr>
          <p:cNvPr id="1026" name="Picture 2" descr="E: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620687"/>
            <a:ext cx="3600400" cy="4050450"/>
          </a:xfrm>
          <a:prstGeom prst="rect">
            <a:avLst/>
          </a:prstGeom>
          <a:noFill/>
        </p:spPr>
      </p:pic>
      <p:sp>
        <p:nvSpPr>
          <p:cNvPr id="8" name="Rectangle 6"/>
          <p:cNvSpPr>
            <a:spLocks noGrp="1" noChangeArrowheads="1"/>
          </p:cNvSpPr>
          <p:nvPr>
            <p:ph type="title"/>
          </p:nvPr>
        </p:nvSpPr>
        <p:spPr>
          <a:xfrm>
            <a:off x="4788024" y="4941168"/>
            <a:ext cx="3635896" cy="1143000"/>
          </a:xfrm>
          <a:ln w="12700">
            <a:solidFill>
              <a:schemeClr val="tx1"/>
            </a:solidFill>
          </a:ln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_</a:t>
            </a:r>
            <a:r>
              <a:rPr lang="ru-RU" b="1" dirty="0" smtClean="0">
                <a:solidFill>
                  <a:srgbClr val="FF0000"/>
                </a:solidFill>
              </a:rPr>
              <a:t> _</a:t>
            </a:r>
            <a:r>
              <a:rPr lang="ru-RU" b="1" dirty="0" smtClean="0"/>
              <a:t> _ </a:t>
            </a:r>
            <a:r>
              <a:rPr lang="ru-RU" b="1" dirty="0" smtClean="0">
                <a:solidFill>
                  <a:srgbClr val="FF0000"/>
                </a:solidFill>
              </a:rPr>
              <a:t>_</a:t>
            </a:r>
            <a:r>
              <a:rPr lang="ru-RU" b="1" dirty="0" smtClean="0"/>
              <a:t> _ </a:t>
            </a:r>
            <a:r>
              <a:rPr lang="ru-RU" b="1" dirty="0" smtClean="0">
                <a:solidFill>
                  <a:srgbClr val="FF0000"/>
                </a:solidFill>
              </a:rPr>
              <a:t>_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179512" y="692696"/>
            <a:ext cx="3816424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СЛОВАРЬ  </a:t>
            </a:r>
            <a:b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</a:t>
            </a:r>
            <a:b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КАРТИНКАХ</a:t>
            </a:r>
          </a:p>
        </p:txBody>
      </p:sp>
      <p:pic>
        <p:nvPicPr>
          <p:cNvPr id="12289" name="Picture 1" descr="C:\Users\Ирина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980728"/>
            <a:ext cx="4536504" cy="352839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547664" y="5085184"/>
            <a:ext cx="6848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</a:rPr>
              <a:t>В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title"/>
          </p:nvPr>
        </p:nvSpPr>
        <p:spPr>
          <a:xfrm>
            <a:off x="4427984" y="5013176"/>
            <a:ext cx="3635896" cy="1143000"/>
          </a:xfrm>
          <a:ln w="12700">
            <a:solidFill>
              <a:schemeClr val="tx1"/>
            </a:solidFill>
          </a:ln>
        </p:spPr>
        <p:txBody>
          <a:bodyPr/>
          <a:lstStyle/>
          <a:p>
            <a:r>
              <a:rPr lang="ru-RU" b="1" dirty="0" smtClean="0"/>
              <a:t>_ </a:t>
            </a:r>
            <a:r>
              <a:rPr lang="ru-RU" b="1" dirty="0" smtClean="0">
                <a:solidFill>
                  <a:srgbClr val="FF0000"/>
                </a:solidFill>
              </a:rPr>
              <a:t>_</a:t>
            </a:r>
            <a:r>
              <a:rPr lang="ru-RU" b="1" dirty="0" smtClean="0"/>
              <a:t> _ </a:t>
            </a:r>
            <a:r>
              <a:rPr lang="ru-RU" b="1" dirty="0" smtClean="0">
                <a:solidFill>
                  <a:srgbClr val="FF0000"/>
                </a:solidFill>
              </a:rPr>
              <a:t>_</a:t>
            </a:r>
            <a:r>
              <a:rPr lang="ru-RU" b="1" dirty="0" smtClean="0"/>
              <a:t> _ </a:t>
            </a:r>
            <a:r>
              <a:rPr lang="ru-RU" b="1" dirty="0" smtClean="0">
                <a:solidFill>
                  <a:srgbClr val="FF0000"/>
                </a:solidFill>
              </a:rPr>
              <a:t>_</a:t>
            </a:r>
            <a:r>
              <a:rPr lang="ru-RU" b="1" dirty="0" smtClean="0"/>
              <a:t> _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179512" y="692696"/>
            <a:ext cx="3816424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СЛОВАРЬ  </a:t>
            </a:r>
            <a:b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</a:t>
            </a:r>
            <a:b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КАРТИНКАХ</a:t>
            </a:r>
          </a:p>
        </p:txBody>
      </p:sp>
      <p:pic>
        <p:nvPicPr>
          <p:cNvPr id="4098" name="Picture 2" descr="E:\images (5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980728"/>
            <a:ext cx="4206256" cy="3004468"/>
          </a:xfrm>
          <a:prstGeom prst="rect">
            <a:avLst/>
          </a:prstGeom>
          <a:noFill/>
        </p:spPr>
      </p:pic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4499992" y="5085184"/>
            <a:ext cx="3635896" cy="1143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_ </a:t>
            </a: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_</a:t>
            </a: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_ </a:t>
            </a: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_</a:t>
            </a: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_</a:t>
            </a:r>
            <a:r>
              <a:rPr kumimoji="0" lang="ru-RU" sz="44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4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_</a:t>
            </a:r>
            <a:endParaRPr kumimoji="0" lang="ru-RU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47664" y="5085184"/>
            <a:ext cx="6848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</a:rPr>
              <a:t>В</a:t>
            </a:r>
            <a:endParaRPr lang="ru-RU" sz="5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179512" y="692696"/>
            <a:ext cx="3816424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СЛОВАРЬ  </a:t>
            </a:r>
            <a:b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</a:t>
            </a:r>
            <a:b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КАРТИНКАХ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47664" y="5085184"/>
            <a:ext cx="5774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</a:rPr>
              <a:t>Г</a:t>
            </a:r>
            <a:endParaRPr lang="ru-RU" sz="5400" b="1" dirty="0">
              <a:solidFill>
                <a:srgbClr val="C00000"/>
              </a:solidFill>
            </a:endParaRPr>
          </a:p>
        </p:txBody>
      </p:sp>
      <p:pic>
        <p:nvPicPr>
          <p:cNvPr id="2050" name="Picture 2" descr="E: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764704"/>
            <a:ext cx="3240360" cy="3450676"/>
          </a:xfrm>
          <a:prstGeom prst="rect">
            <a:avLst/>
          </a:prstGeom>
          <a:noFill/>
        </p:spPr>
      </p:pic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4499992" y="5085184"/>
            <a:ext cx="3635896" cy="1143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_ </a:t>
            </a: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_</a:t>
            </a: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_ </a:t>
            </a: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_</a:t>
            </a: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_</a:t>
            </a:r>
            <a:endParaRPr kumimoji="0" lang="ru-RU" sz="4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179512" y="692696"/>
            <a:ext cx="3816424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СЛОВАРЬ  </a:t>
            </a:r>
            <a:b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</a:t>
            </a:r>
            <a:b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КАРТИНКАХ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47664" y="5085184"/>
            <a:ext cx="6783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</a:rPr>
              <a:t>Д</a:t>
            </a:r>
            <a:endParaRPr lang="ru-RU" sz="5400" b="1" dirty="0">
              <a:solidFill>
                <a:srgbClr val="C00000"/>
              </a:solidFill>
            </a:endParaRPr>
          </a:p>
        </p:txBody>
      </p:sp>
      <p:pic>
        <p:nvPicPr>
          <p:cNvPr id="3074" name="Picture 2" descr="E:\images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980728"/>
            <a:ext cx="2736304" cy="3675367"/>
          </a:xfrm>
          <a:prstGeom prst="rect">
            <a:avLst/>
          </a:prstGeom>
          <a:noFill/>
        </p:spPr>
      </p:pic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4499992" y="5085184"/>
            <a:ext cx="3635896" cy="1143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_ </a:t>
            </a: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_</a:t>
            </a: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_ </a:t>
            </a: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_</a:t>
            </a: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_ _ </a:t>
            </a: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_</a:t>
            </a:r>
            <a:endParaRPr kumimoji="0" lang="ru-RU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179512" y="692696"/>
            <a:ext cx="3816424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СЛОВАРЬ  </a:t>
            </a:r>
            <a:b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</a:t>
            </a:r>
            <a:b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КАРТИНКАХ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47664" y="5085184"/>
            <a:ext cx="6190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</a:rPr>
              <a:t>З</a:t>
            </a:r>
            <a:endParaRPr lang="ru-RU" sz="5400" b="1" dirty="0">
              <a:solidFill>
                <a:srgbClr val="C00000"/>
              </a:solidFill>
            </a:endParaRPr>
          </a:p>
        </p:txBody>
      </p:sp>
      <p:pic>
        <p:nvPicPr>
          <p:cNvPr id="5122" name="Picture 2" descr="E:\images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980728"/>
            <a:ext cx="3835412" cy="3111459"/>
          </a:xfrm>
          <a:prstGeom prst="rect">
            <a:avLst/>
          </a:prstGeom>
          <a:noFill/>
        </p:spPr>
      </p:pic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4499992" y="5085184"/>
            <a:ext cx="3635896" cy="1143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_ </a:t>
            </a: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_</a:t>
            </a: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_</a:t>
            </a: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_ </a:t>
            </a:r>
            <a:endParaRPr kumimoji="0" lang="ru-RU" sz="4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9acae13585ed9e98d47f09950c151af6684eaf7"/>
</p:tagLst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112</Words>
  <Application>Microsoft Office PowerPoint</Application>
  <PresentationFormat>Экран (4:3)</PresentationFormat>
  <Paragraphs>58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Оформление по умолчанию</vt:lpstr>
      <vt:lpstr>СЛОВАРЬ   В КАРТИНКАХ (А-И)</vt:lpstr>
      <vt:lpstr> Инструкция к заданию: 1.Внимательно посмотри на картинку. 2.Произнеси «про себя» название предмета. 3.Напиши в тетради название предмета. 4.Поставь ударение. 5.Подчеркни  букву, которую надо запомнить. </vt:lpstr>
      <vt:lpstr>_ _ _ _ _</vt:lpstr>
      <vt:lpstr>_ _ _ _ _ _</vt:lpstr>
      <vt:lpstr>_ _ _ _ _ _ _</vt:lpstr>
      <vt:lpstr>Слайд 6</vt:lpstr>
      <vt:lpstr>Слайд 7</vt:lpstr>
      <vt:lpstr>Слайд 8</vt:lpstr>
      <vt:lpstr>Слайд 9</vt:lpstr>
      <vt:lpstr>Слайд 10</vt:lpstr>
      <vt:lpstr>ПРОВЕРЬ СЕБЯ !</vt:lpstr>
      <vt:lpstr>Слайд 12</vt:lpstr>
    </vt:vector>
  </TitlesOfParts>
  <Company>БОУ Г.Омска "СОШ №31 с УИОП"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Ирина</dc:creator>
  <cp:lastModifiedBy>Ирина</cp:lastModifiedBy>
  <dcterms:created xsi:type="dcterms:W3CDTF">2009-09-06T13:16:04Z</dcterms:created>
  <dcterms:modified xsi:type="dcterms:W3CDTF">2015-01-27T19:34:57Z</dcterms:modified>
</cp:coreProperties>
</file>