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pPr algn="ctr"/>
            <a:r>
              <a:rPr lang="sah-RU" b="1" dirty="0" smtClean="0"/>
              <a:t>Алтынньы 6 күнэ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276872"/>
            <a:ext cx="7848872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sah-RU" sz="5400" b="1" i="1" dirty="0" smtClean="0">
                <a:solidFill>
                  <a:srgbClr val="002060"/>
                </a:solidFill>
              </a:rPr>
              <a:t>Сиэр-майгы. </a:t>
            </a:r>
          </a:p>
          <a:p>
            <a:pPr algn="ctr"/>
            <a:r>
              <a:rPr lang="sah-RU" sz="5400" b="1" i="1" dirty="0" smtClean="0">
                <a:solidFill>
                  <a:srgbClr val="002060"/>
                </a:solidFill>
              </a:rPr>
              <a:t>Сиэрдээх буолуу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h-RU" b="1" i="1" dirty="0" smtClean="0">
                <a:solidFill>
                  <a:srgbClr val="002060"/>
                </a:solidFill>
              </a:rPr>
              <a:t>Сиэр-майгы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мария\Desktop\Отсканировано 05.10.2014 19-32_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0000"/>
          </a:blip>
          <a:srcRect t="3861" r="57494" b="25217"/>
          <a:stretch>
            <a:fillRect/>
          </a:stretch>
        </p:blipFill>
        <p:spPr bwMode="auto">
          <a:xfrm rot="5400000">
            <a:off x="2282767" y="-42406"/>
            <a:ext cx="5226541" cy="7848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мария\Desktop\Отсканировано 05.10.2014 19-32_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8526" t="7043" r="4219" b="16589"/>
          <a:stretch>
            <a:fillRect/>
          </a:stretch>
        </p:blipFill>
        <p:spPr bwMode="auto">
          <a:xfrm rot="5400000">
            <a:off x="2217728" y="-805968"/>
            <a:ext cx="5643632" cy="8208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h-RU" b="1" i="1" dirty="0" smtClean="0">
                <a:solidFill>
                  <a:srgbClr val="002060"/>
                </a:solidFill>
              </a:rPr>
              <a:t>Сиэрдээх буолуу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мария\Desktop\Отсканировано 05.10.2014 19-40_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-10000"/>
          </a:blip>
          <a:srcRect t="2095" r="52751" b="4622"/>
          <a:stretch>
            <a:fillRect/>
          </a:stretch>
        </p:blipFill>
        <p:spPr bwMode="auto">
          <a:xfrm rot="5400000">
            <a:off x="2591779" y="-423427"/>
            <a:ext cx="4752529" cy="7992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мария\Desktop\Отсканировано 05.10.2014 19-40_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-10000"/>
          </a:blip>
          <a:srcRect l="47249" b="19771"/>
          <a:stretch>
            <a:fillRect/>
          </a:stretch>
        </p:blipFill>
        <p:spPr bwMode="auto">
          <a:xfrm rot="5400000">
            <a:off x="2069509" y="-333205"/>
            <a:ext cx="5966525" cy="7730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sah-RU" i="1" dirty="0" smtClean="0">
                <a:solidFill>
                  <a:srgbClr val="C00000"/>
                </a:solidFill>
              </a:rPr>
              <a:t>Сорудах. </a:t>
            </a:r>
            <a:r>
              <a:rPr lang="sah-RU" dirty="0" smtClean="0"/>
              <a:t>Бэйэҕин кэтээн көр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59632" y="1005840"/>
          <a:ext cx="7509520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7380"/>
                <a:gridCol w="2693571"/>
                <a:gridCol w="2938569"/>
              </a:tblGrid>
              <a:tr h="611572">
                <a:tc rowSpan="2">
                  <a:txBody>
                    <a:bodyPr/>
                    <a:lstStyle/>
                    <a:p>
                      <a:pPr algn="ctr"/>
                      <a:endParaRPr lang="sah-RU" dirty="0" smtClean="0">
                        <a:latin typeface="Times Sakha" pitchFamily="34" charset="0"/>
                      </a:endParaRPr>
                    </a:p>
                    <a:p>
                      <a:pPr algn="ctr"/>
                      <a:r>
                        <a:rPr lang="sah-RU" b="1" dirty="0" smtClean="0">
                          <a:solidFill>
                            <a:srgbClr val="C00000"/>
                          </a:solidFill>
                          <a:latin typeface="Times Sakha" pitchFamily="34" charset="0"/>
                        </a:rPr>
                        <a:t>Майгы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h-RU" dirty="0" smtClean="0">
                          <a:latin typeface="Times Sakha" pitchFamily="34" charset="0"/>
                        </a:rPr>
                        <a:t>Майгыҥ үтүө өттүн суруй</a:t>
                      </a:r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h-RU" dirty="0" smtClean="0">
                          <a:latin typeface="Times Sakha" pitchFamily="34" charset="0"/>
                        </a:rPr>
                        <a:t>Майгыҥ</a:t>
                      </a:r>
                      <a:r>
                        <a:rPr lang="sah-RU" baseline="0" dirty="0" smtClean="0">
                          <a:latin typeface="Times Sakha" pitchFamily="34" charset="0"/>
                        </a:rPr>
                        <a:t> мөкү өттүн суруй</a:t>
                      </a:r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</a:tr>
              <a:tr h="873674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ah-RU" dirty="0" smtClean="0">
                        <a:latin typeface="Times Sakha" pitchFamily="34" charset="0"/>
                      </a:endParaRPr>
                    </a:p>
                    <a:p>
                      <a:pPr algn="ctr"/>
                      <a:endParaRPr lang="sah-RU" dirty="0" smtClean="0">
                        <a:latin typeface="Times Sakha" pitchFamily="34" charset="0"/>
                      </a:endParaRPr>
                    </a:p>
                    <a:p>
                      <a:pPr algn="ctr"/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157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ah-RU" b="1" dirty="0" smtClean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ah-RU" b="1" dirty="0" smtClean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h-RU" b="1" dirty="0" smtClean="0">
                          <a:solidFill>
                            <a:srgbClr val="C00000"/>
                          </a:solidFill>
                          <a:latin typeface="Times Sakha" pitchFamily="34" charset="0"/>
                        </a:rPr>
                        <a:t>Сиэр-майгы сатарыйыыта</a:t>
                      </a:r>
                      <a:endParaRPr lang="ru-RU" b="1" dirty="0" smtClean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  <a:p>
                      <a:pPr algn="ctr"/>
                      <a:endParaRPr lang="ru-RU" b="1" dirty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ah-RU" dirty="0" smtClean="0">
                          <a:latin typeface="Times Sakha" pitchFamily="34" charset="0"/>
                        </a:rPr>
                        <a:t>Киһи тоҕо Айыылары кэлэтэрэ буолуой</a:t>
                      </a:r>
                      <a:r>
                        <a:rPr lang="ru-RU" dirty="0" smtClean="0">
                          <a:latin typeface="Times Sakha" pitchFamily="34" charset="0"/>
                        </a:rPr>
                        <a:t>? </a:t>
                      </a:r>
                      <a:r>
                        <a:rPr lang="ru-RU" dirty="0" err="1" smtClean="0">
                          <a:latin typeface="Times Sakha" pitchFamily="34" charset="0"/>
                        </a:rPr>
                        <a:t>Бэйэ</a:t>
                      </a:r>
                      <a:r>
                        <a:rPr lang="sah-RU" dirty="0" smtClean="0">
                          <a:latin typeface="Times Sakha" pitchFamily="34" charset="0"/>
                        </a:rPr>
                        <a:t>ҥ</a:t>
                      </a:r>
                      <a:r>
                        <a:rPr lang="sah-RU" baseline="0" dirty="0" smtClean="0">
                          <a:latin typeface="Times Sakha" pitchFamily="34" charset="0"/>
                        </a:rPr>
                        <a:t> санааҕын суруй</a:t>
                      </a:r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306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sah-RU" dirty="0" smtClean="0">
                        <a:latin typeface="Times Sakha" pitchFamily="34" charset="0"/>
                      </a:endParaRPr>
                    </a:p>
                    <a:p>
                      <a:pPr algn="ctr"/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1572">
                <a:tc rowSpan="2">
                  <a:txBody>
                    <a:bodyPr/>
                    <a:lstStyle/>
                    <a:p>
                      <a:pPr algn="ctr"/>
                      <a:endParaRPr lang="sah-RU" b="1" dirty="0" smtClean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  <a:p>
                      <a:pPr algn="ctr"/>
                      <a:endParaRPr lang="sah-RU" b="1" dirty="0" smtClean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  <a:p>
                      <a:pPr algn="ctr"/>
                      <a:r>
                        <a:rPr lang="sah-RU" b="1" dirty="0" smtClean="0">
                          <a:solidFill>
                            <a:srgbClr val="C00000"/>
                          </a:solidFill>
                          <a:latin typeface="Times Sakha" pitchFamily="34" charset="0"/>
                        </a:rPr>
                        <a:t>Туттуу-хаптыы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ah-RU" dirty="0" smtClean="0">
                          <a:latin typeface="Times Sakha" pitchFamily="34" charset="0"/>
                        </a:rPr>
                        <a:t>Дьон хайдах</a:t>
                      </a:r>
                      <a:r>
                        <a:rPr lang="sah-RU" baseline="0" dirty="0" smtClean="0">
                          <a:latin typeface="Times Sakha" pitchFamily="34" charset="0"/>
                        </a:rPr>
                        <a:t> тутта-хапта сылдьарын сүөргүлүүгүн</a:t>
                      </a:r>
                      <a:r>
                        <a:rPr lang="ru-RU" baseline="0" dirty="0" smtClean="0">
                          <a:latin typeface="Times Sakha" pitchFamily="34" charset="0"/>
                        </a:rPr>
                        <a:t>?</a:t>
                      </a:r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1572">
                <a:tc v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sah-RU" dirty="0" smtClean="0">
                        <a:latin typeface="Times Sakha" pitchFamily="34" charset="0"/>
                      </a:endParaRPr>
                    </a:p>
                    <a:p>
                      <a:pPr algn="ctr"/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1572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Sakha" pitchFamily="34" charset="0"/>
                        </a:rPr>
                        <a:t>Тыл-</a:t>
                      </a:r>
                      <a:r>
                        <a:rPr lang="sah-RU" b="1" dirty="0" smtClean="0">
                          <a:solidFill>
                            <a:srgbClr val="C00000"/>
                          </a:solidFill>
                          <a:latin typeface="Times Sakha" pitchFamily="34" charset="0"/>
                        </a:rPr>
                        <a:t>өс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Sakh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h-RU" dirty="0" smtClean="0">
                          <a:latin typeface="Times Sakha" pitchFamily="34" charset="0"/>
                        </a:rPr>
                        <a:t>Бэйэҥ тылгын-өскүн төһө кыанаҕын</a:t>
                      </a:r>
                      <a:r>
                        <a:rPr lang="ru-RU" dirty="0" smtClean="0">
                          <a:latin typeface="Times Sakha" pitchFamily="34" charset="0"/>
                        </a:rPr>
                        <a:t>?</a:t>
                      </a:r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Sakha" pitchFamily="34" charset="0"/>
                        </a:rPr>
                        <a:t>Ону</a:t>
                      </a:r>
                      <a:r>
                        <a:rPr lang="ru-RU" dirty="0" smtClean="0">
                          <a:latin typeface="Times Sakha" pitchFamily="34" charset="0"/>
                        </a:rPr>
                        <a:t> к</a:t>
                      </a:r>
                      <a:r>
                        <a:rPr lang="sah-RU" dirty="0" smtClean="0">
                          <a:latin typeface="Times Sakha" pitchFamily="34" charset="0"/>
                        </a:rPr>
                        <a:t>өннөрөргө</a:t>
                      </a:r>
                      <a:r>
                        <a:rPr lang="sah-RU" baseline="0" dirty="0" smtClean="0">
                          <a:latin typeface="Times Sakha" pitchFamily="34" charset="0"/>
                        </a:rPr>
                        <a:t> тугу гыныахха нааданый</a:t>
                      </a:r>
                      <a:r>
                        <a:rPr lang="ru-RU" baseline="0" dirty="0" smtClean="0">
                          <a:latin typeface="Times Sakha" pitchFamily="34" charset="0"/>
                        </a:rPr>
                        <a:t>?</a:t>
                      </a:r>
                      <a:endParaRPr lang="ru-RU" dirty="0">
                        <a:latin typeface="Times Sakha" pitchFamily="34" charset="0"/>
                      </a:endParaRPr>
                    </a:p>
                  </a:txBody>
                  <a:tcPr/>
                </a:tc>
              </a:tr>
              <a:tr h="873674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 smtClean="0"/>
                    </a:p>
                    <a:p>
                      <a:endParaRPr lang="sah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h-RU" b="1" dirty="0" smtClean="0">
                <a:solidFill>
                  <a:srgbClr val="C00000"/>
                </a:solidFill>
                <a:latin typeface="Times Sakha" pitchFamily="34" charset="0"/>
              </a:rPr>
              <a:t>Дьиэҕэ үлэ</a:t>
            </a:r>
            <a:endParaRPr lang="ru-RU" b="1" dirty="0">
              <a:solidFill>
                <a:srgbClr val="C00000"/>
              </a:solidFill>
              <a:latin typeface="Times Sakh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ah-RU" b="1" i="1" dirty="0" smtClean="0">
                <a:latin typeface="Times Sakha" pitchFamily="34" charset="0"/>
              </a:rPr>
              <a:t>Кэбээйигэ баар аҕа уустарын туһунан реферат суруйуу</a:t>
            </a:r>
          </a:p>
          <a:p>
            <a:pPr algn="ctr"/>
            <a:endParaRPr lang="sah-RU" dirty="0" smtClean="0">
              <a:latin typeface="Times Sakha" pitchFamily="34" charset="0"/>
            </a:endParaRPr>
          </a:p>
          <a:p>
            <a:pPr algn="ctr">
              <a:buNone/>
            </a:pPr>
            <a:r>
              <a:rPr lang="sah-RU" u="sng" dirty="0" smtClean="0">
                <a:latin typeface="Times Sakha" pitchFamily="34" charset="0"/>
              </a:rPr>
              <a:t>Матырыйаал булуоххутун сөп</a:t>
            </a:r>
            <a:r>
              <a:rPr lang="ru-RU" u="sng" dirty="0" smtClean="0">
                <a:latin typeface="Times Sakha" pitchFamily="34" charset="0"/>
              </a:rPr>
              <a:t>:</a:t>
            </a:r>
          </a:p>
          <a:p>
            <a:pPr algn="ctr"/>
            <a:r>
              <a:rPr lang="ru-RU" dirty="0" err="1" smtClean="0">
                <a:latin typeface="Times Sakha" pitchFamily="34" charset="0"/>
              </a:rPr>
              <a:t>Библиотекаттан</a:t>
            </a:r>
            <a:endParaRPr lang="ru-RU" dirty="0" smtClean="0">
              <a:latin typeface="Times Sakha" pitchFamily="34" charset="0"/>
            </a:endParaRPr>
          </a:p>
          <a:p>
            <a:pPr algn="ctr"/>
            <a:r>
              <a:rPr lang="ru-RU" dirty="0" err="1" smtClean="0">
                <a:latin typeface="Times Sakha" pitchFamily="34" charset="0"/>
              </a:rPr>
              <a:t>Музейан</a:t>
            </a:r>
            <a:endParaRPr lang="ru-RU" dirty="0">
              <a:latin typeface="Times Sakh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72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Алтынньы 6 күнэ</vt:lpstr>
      <vt:lpstr>Сиэр-майгы</vt:lpstr>
      <vt:lpstr>Слайд 3</vt:lpstr>
      <vt:lpstr>Сиэрдээх буолуу</vt:lpstr>
      <vt:lpstr>Слайд 5</vt:lpstr>
      <vt:lpstr>Сорудах. Бэйэҕин кэтээн көр</vt:lpstr>
      <vt:lpstr>Дьиэҕэ үлэ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Алтынньы 6 күнэ</dc:title>
  <dc:creator>мария</dc:creator>
  <cp:lastModifiedBy>мария</cp:lastModifiedBy>
  <cp:revision>3</cp:revision>
  <dcterms:created xsi:type="dcterms:W3CDTF">2014-10-05T09:33:22Z</dcterms:created>
  <dcterms:modified xsi:type="dcterms:W3CDTF">2014-10-05T10:02:59Z</dcterms:modified>
</cp:coreProperties>
</file>