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908720"/>
            <a:ext cx="7772400" cy="1470025"/>
          </a:xfrm>
        </p:spPr>
        <p:txBody>
          <a:bodyPr/>
          <a:lstStyle/>
          <a:p>
            <a:r>
              <a:rPr lang="sah-RU" dirty="0" smtClean="0"/>
              <a:t>Балаҕан ыйын сүүрбэ үс күнэ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2132856"/>
            <a:ext cx="6400800" cy="864096"/>
          </a:xfrm>
        </p:spPr>
        <p:txBody>
          <a:bodyPr/>
          <a:lstStyle/>
          <a:p>
            <a:r>
              <a:rPr lang="sah-RU" dirty="0" smtClean="0"/>
              <a:t>Кылааска үлэ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ah-RU" dirty="0" smtClean="0"/>
              <a:t>Хатылааһын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ah-RU" dirty="0" smtClean="0"/>
              <a:t>Киирии тыл диэн тугу ааттыыбытый</a:t>
            </a:r>
            <a:r>
              <a:rPr lang="ru-RU" dirty="0" smtClean="0"/>
              <a:t>?</a:t>
            </a:r>
          </a:p>
          <a:p>
            <a:r>
              <a:rPr lang="ru-RU" dirty="0" err="1" smtClean="0"/>
              <a:t>Эргэрбит</a:t>
            </a:r>
            <a:r>
              <a:rPr lang="ru-RU" dirty="0" smtClean="0"/>
              <a:t> тыл </a:t>
            </a:r>
            <a:r>
              <a:rPr lang="ru-RU" dirty="0" err="1" smtClean="0"/>
              <a:t>диэн</a:t>
            </a:r>
            <a:r>
              <a:rPr lang="ru-RU" dirty="0" smtClean="0"/>
              <a:t> </a:t>
            </a:r>
            <a:r>
              <a:rPr lang="ru-RU" dirty="0" err="1" smtClean="0"/>
              <a:t>тугу</a:t>
            </a:r>
            <a:r>
              <a:rPr lang="ru-RU" dirty="0" smtClean="0"/>
              <a:t> </a:t>
            </a:r>
            <a:r>
              <a:rPr lang="ru-RU" dirty="0" err="1" smtClean="0"/>
              <a:t>ааттыыбытый</a:t>
            </a:r>
            <a:r>
              <a:rPr lang="ru-RU" dirty="0" smtClean="0"/>
              <a:t>?</a:t>
            </a:r>
          </a:p>
          <a:p>
            <a:r>
              <a:rPr lang="ru-RU" dirty="0" err="1" smtClean="0"/>
              <a:t>Са</a:t>
            </a:r>
            <a:r>
              <a:rPr lang="sah-RU" dirty="0" smtClean="0"/>
              <a:t>ҥа тыл диэн тугу ааттыыбытый</a:t>
            </a:r>
            <a:r>
              <a:rPr lang="ru-RU" dirty="0" smtClean="0"/>
              <a:t>?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00200"/>
            <a:ext cx="8640960" cy="4525963"/>
          </a:xfrm>
        </p:spPr>
        <p:txBody>
          <a:bodyPr/>
          <a:lstStyle/>
          <a:p>
            <a:r>
              <a:rPr lang="ru-RU" dirty="0" err="1" smtClean="0">
                <a:solidFill>
                  <a:srgbClr val="FF0000"/>
                </a:solidFill>
              </a:rPr>
              <a:t>Сыы</a:t>
            </a:r>
            <a:r>
              <a:rPr lang="sah-RU" dirty="0" smtClean="0">
                <a:solidFill>
                  <a:srgbClr val="FF0000"/>
                </a:solidFill>
              </a:rPr>
              <a:t>һа киирбит тылы бул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</a:p>
          <a:p>
            <a:pPr algn="just">
              <a:buNone/>
            </a:pPr>
            <a:r>
              <a:rPr lang="ru-RU" sz="2800" i="1" dirty="0" err="1" smtClean="0">
                <a:latin typeface="Times Sakha" pitchFamily="34" charset="0"/>
              </a:rPr>
              <a:t>Куорат</a:t>
            </a:r>
            <a:r>
              <a:rPr lang="ru-RU" sz="2800" i="1" dirty="0" smtClean="0">
                <a:latin typeface="Times Sakha" pitchFamily="34" charset="0"/>
              </a:rPr>
              <a:t>, союз, </a:t>
            </a:r>
            <a:r>
              <a:rPr lang="ru-RU" sz="2800" i="1" dirty="0" err="1" smtClean="0">
                <a:latin typeface="Times Sakha" pitchFamily="34" charset="0"/>
              </a:rPr>
              <a:t>тэтэрээт</a:t>
            </a:r>
            <a:r>
              <a:rPr lang="ru-RU" sz="2800" i="1" dirty="0" smtClean="0">
                <a:latin typeface="Times Sakha" pitchFamily="34" charset="0"/>
              </a:rPr>
              <a:t>, ыа5айа, </a:t>
            </a:r>
            <a:r>
              <a:rPr lang="ru-RU" sz="2800" i="1" dirty="0" err="1" smtClean="0">
                <a:latin typeface="Times Sakha" pitchFamily="34" charset="0"/>
              </a:rPr>
              <a:t>бэрэссэдээтэл</a:t>
            </a:r>
            <a:r>
              <a:rPr lang="ru-RU" sz="2800" dirty="0" smtClean="0">
                <a:latin typeface="Times Sakha" pitchFamily="34" charset="0"/>
              </a:rPr>
              <a:t>.</a:t>
            </a:r>
          </a:p>
          <a:p>
            <a:pPr algn="just">
              <a:buNone/>
            </a:pPr>
            <a:endParaRPr lang="ru-RU" sz="2800" dirty="0" smtClean="0">
              <a:latin typeface="Times Sakha" pitchFamily="34" charset="0"/>
            </a:endParaRPr>
          </a:p>
          <a:p>
            <a:pPr algn="just">
              <a:buNone/>
            </a:pPr>
            <a:r>
              <a:rPr lang="ru-RU" sz="2800" i="1" dirty="0" err="1" smtClean="0">
                <a:latin typeface="Times Sakha" pitchFamily="34" charset="0"/>
              </a:rPr>
              <a:t>Кэлии</a:t>
            </a:r>
            <a:r>
              <a:rPr lang="ru-RU" sz="2800" i="1" dirty="0" smtClean="0">
                <a:latin typeface="Times Sakha" pitchFamily="34" charset="0"/>
              </a:rPr>
              <a:t>, </a:t>
            </a:r>
            <a:r>
              <a:rPr lang="ru-RU" sz="2800" i="1" dirty="0" err="1" smtClean="0">
                <a:latin typeface="Times Sakha" pitchFamily="34" charset="0"/>
              </a:rPr>
              <a:t>тымтай</a:t>
            </a:r>
            <a:r>
              <a:rPr lang="ru-RU" sz="2800" i="1" dirty="0" smtClean="0">
                <a:latin typeface="Times Sakha" pitchFamily="34" charset="0"/>
              </a:rPr>
              <a:t>, </a:t>
            </a:r>
            <a:r>
              <a:rPr lang="sah-RU" sz="2800" i="1" dirty="0" smtClean="0">
                <a:latin typeface="Times Sakha" pitchFamily="34" charset="0"/>
              </a:rPr>
              <a:t>үҥүү, чабычах, ырыынак.</a:t>
            </a:r>
          </a:p>
          <a:p>
            <a:pPr algn="just">
              <a:buNone/>
            </a:pPr>
            <a:endParaRPr lang="sah-RU" sz="2800" dirty="0" smtClean="0">
              <a:latin typeface="Times Sakha" pitchFamily="34" charset="0"/>
            </a:endParaRPr>
          </a:p>
          <a:p>
            <a:pPr algn="just">
              <a:buNone/>
            </a:pPr>
            <a:endParaRPr lang="ru-RU" sz="2800" dirty="0" smtClean="0">
              <a:latin typeface="Times Sakha" pitchFamily="34" charset="0"/>
            </a:endParaRP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ah-RU" dirty="0" smtClean="0"/>
              <a:t>Сорудах.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ah-RU" b="1" i="1" dirty="0" smtClean="0"/>
              <a:t>Ууну омурпут,</a:t>
            </a:r>
          </a:p>
          <a:p>
            <a:r>
              <a:rPr lang="sah-RU" b="1" i="1" dirty="0" smtClean="0"/>
              <a:t>Тумсун дулҕаҕа соттор,</a:t>
            </a:r>
          </a:p>
          <a:p>
            <a:r>
              <a:rPr lang="ru-RU" b="1" i="1" dirty="0" smtClean="0"/>
              <a:t>Б</a:t>
            </a:r>
            <a:r>
              <a:rPr lang="sah-RU" b="1" i="1" dirty="0" smtClean="0"/>
              <a:t>ытыгын быһа үктүөр диэри.</a:t>
            </a:r>
          </a:p>
          <a:p>
            <a:endParaRPr lang="sah-RU" b="1" i="1" dirty="0" smtClean="0"/>
          </a:p>
          <a:p>
            <a:r>
              <a:rPr lang="sah-RU" b="1" dirty="0" smtClean="0">
                <a:solidFill>
                  <a:srgbClr val="FF0000"/>
                </a:solidFill>
              </a:rPr>
              <a:t>Сомоҕо домохтор (фразеологизмы)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ah-RU" b="1" dirty="0" smtClean="0">
                <a:solidFill>
                  <a:srgbClr val="0070C0"/>
                </a:solidFill>
              </a:rPr>
              <a:t>Бүгүҥҥү тиэмэ</a:t>
            </a:r>
            <a:r>
              <a:rPr lang="ru-RU" b="1" dirty="0" smtClean="0">
                <a:solidFill>
                  <a:srgbClr val="0070C0"/>
                </a:solidFill>
              </a:rPr>
              <a:t>: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b="1" dirty="0" err="1" smtClean="0"/>
              <a:t>Сомоҕо домох</a:t>
            </a:r>
            <a:endParaRPr lang="ru-RU" sz="5400" b="1" dirty="0" smtClean="0"/>
          </a:p>
          <a:p>
            <a:pPr algn="just">
              <a:buNone/>
            </a:pPr>
            <a:endParaRPr lang="sah-RU" b="1" u="sng" dirty="0" smtClean="0"/>
          </a:p>
          <a:p>
            <a:pPr algn="just">
              <a:buNone/>
            </a:pPr>
            <a:r>
              <a:rPr lang="sah-RU" b="1" u="sng" dirty="0" smtClean="0"/>
              <a:t>Уруок сыала-соруга:</a:t>
            </a:r>
          </a:p>
          <a:p>
            <a:pPr algn="just"/>
            <a:r>
              <a:rPr lang="ru-RU" dirty="0" smtClean="0"/>
              <a:t>С</a:t>
            </a:r>
            <a:r>
              <a:rPr lang="sah-RU" dirty="0" smtClean="0"/>
              <a:t>омо5о домох өйдөбүлүн үөрэтии,</a:t>
            </a:r>
          </a:p>
          <a:p>
            <a:pPr algn="just"/>
            <a:r>
              <a:rPr lang="ru-RU" dirty="0" smtClean="0"/>
              <a:t>С</a:t>
            </a:r>
            <a:r>
              <a:rPr lang="sah-RU" dirty="0" smtClean="0"/>
              <a:t>аҥарар саҥаҕа туттуу,</a:t>
            </a:r>
          </a:p>
          <a:p>
            <a:pPr algn="just"/>
            <a:r>
              <a:rPr lang="sah-RU" dirty="0" smtClean="0"/>
              <a:t>Этии толкуйдааһын, тэҥнээн көрүү, түмүк оҥоруу.</a:t>
            </a:r>
          </a:p>
          <a:p>
            <a:pPr algn="ctr">
              <a:buNone/>
            </a:pPr>
            <a:endParaRPr lang="ru-RU" sz="5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ah-RU" dirty="0" smtClean="0"/>
              <a:t>Өйдөбүлү уус-ураннык хоһуйар икки эбэтэр хас да тыл холбуу суолталаммыт ситимэ </a:t>
            </a:r>
            <a:r>
              <a:rPr lang="sah-RU" b="1" dirty="0" smtClean="0">
                <a:solidFill>
                  <a:srgbClr val="C00000"/>
                </a:solidFill>
              </a:rPr>
              <a:t>сомоҕо домох </a:t>
            </a:r>
            <a:r>
              <a:rPr lang="sah-RU" dirty="0" smtClean="0"/>
              <a:t>дэнэр.</a:t>
            </a:r>
          </a:p>
          <a:p>
            <a:r>
              <a:rPr lang="sah-RU" dirty="0" smtClean="0"/>
              <a:t>Холобур,</a:t>
            </a:r>
          </a:p>
          <a:p>
            <a:r>
              <a:rPr lang="sah-RU" i="1" dirty="0" smtClean="0"/>
              <a:t>Атахха биллэр – куот</a:t>
            </a:r>
          </a:p>
          <a:p>
            <a:r>
              <a:rPr lang="sah-RU" i="1" dirty="0" smtClean="0"/>
              <a:t>Ууну омурпут курдук – саҥарбат</a:t>
            </a:r>
          </a:p>
          <a:p>
            <a:r>
              <a:rPr lang="sah-RU" i="1" dirty="0" smtClean="0"/>
              <a:t>Бытыгын быһа үктүөр диэри – кырдьыар диэри</a:t>
            </a:r>
            <a:endParaRPr lang="ru-RU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ah-RU" dirty="0" smtClean="0"/>
              <a:t>Чиҥэтии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ah-RU" dirty="0" smtClean="0"/>
              <a:t>Эрчиллии 25. (тылынан) Сомоҕо домоҕу булан, суолтатын быһаарыҥ. Көннөрү тылынан солбуйан, этии хайдах уларыйарын тэҥнээн көрүҥ.</a:t>
            </a:r>
          </a:p>
          <a:p>
            <a:r>
              <a:rPr lang="sah-RU" dirty="0" smtClean="0"/>
              <a:t>Эрчиллии </a:t>
            </a:r>
            <a:r>
              <a:rPr lang="ru-RU" dirty="0" smtClean="0"/>
              <a:t>26 (</a:t>
            </a:r>
            <a:r>
              <a:rPr lang="ru-RU" dirty="0" err="1" smtClean="0"/>
              <a:t>суругунан</a:t>
            </a:r>
            <a:r>
              <a:rPr lang="ru-RU" dirty="0" smtClean="0"/>
              <a:t>) </a:t>
            </a:r>
            <a:r>
              <a:rPr lang="ru-RU" dirty="0" err="1" smtClean="0"/>
              <a:t>Сомо</a:t>
            </a:r>
            <a:r>
              <a:rPr lang="sah-RU" dirty="0" smtClean="0"/>
              <a:t>ҕо домох суолтатын быһаарыҥ. Хас да этиитэ толкуйдааҥ.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ah-RU" dirty="0" smtClean="0"/>
              <a:t>Дьиэҕэ үлэ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ah-RU" dirty="0" smtClean="0"/>
              <a:t>Эрчиллии </a:t>
            </a:r>
            <a:r>
              <a:rPr lang="ru-RU" dirty="0" smtClean="0"/>
              <a:t>29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178</Words>
  <Application>Microsoft Office PowerPoint</Application>
  <PresentationFormat>Экран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Балаҕан ыйын сүүрбэ үс күнэ</vt:lpstr>
      <vt:lpstr>Хатылааһын</vt:lpstr>
      <vt:lpstr>Слайд 3</vt:lpstr>
      <vt:lpstr>Сорудах.</vt:lpstr>
      <vt:lpstr>Бүгүҥҥү тиэмэ:</vt:lpstr>
      <vt:lpstr>Слайд 6</vt:lpstr>
      <vt:lpstr>Чиҥэтии</vt:lpstr>
      <vt:lpstr>Дьиэҕэ үлэ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Балаҕан ыйын сүүрбэ үс күнэ</dc:title>
  <dc:creator>мария</dc:creator>
  <cp:lastModifiedBy>мария</cp:lastModifiedBy>
  <cp:revision>3</cp:revision>
  <dcterms:created xsi:type="dcterms:W3CDTF">2014-09-22T10:16:52Z</dcterms:created>
  <dcterms:modified xsi:type="dcterms:W3CDTF">2014-09-22T10:43:03Z</dcterms:modified>
</cp:coreProperties>
</file>