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9F7C7C-8A83-4758-B37F-742F2067D52B}" type="datetimeFigureOut">
              <a:rPr lang="ru-RU" smtClean="0"/>
              <a:t>24.01.2015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BE958D-77FA-4296-B5CE-93CCA0A122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Копилка примеров рефлексии</a:t>
            </a:r>
            <a:br>
              <a:rPr lang="ru-RU" dirty="0" smtClean="0"/>
            </a:br>
            <a:r>
              <a:rPr lang="ru-RU" dirty="0" smtClean="0"/>
              <a:t>на уроке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857760"/>
            <a:ext cx="8062912" cy="1752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Подборку материала сделала учитель  математики и информатики </a:t>
            </a:r>
            <a:r>
              <a:rPr lang="ru-RU" sz="2000" dirty="0" err="1" smtClean="0"/>
              <a:t>Ласая</a:t>
            </a:r>
            <a:r>
              <a:rPr lang="ru-RU" sz="2000" dirty="0" smtClean="0"/>
              <a:t> О.Н.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«Зарядка</a:t>
            </a:r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lang="ru-RU" sz="36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58204" cy="50029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Предлагаем через выполнение определенных движений дать рефлексивную оценку. Могут быть предложены следующие движения: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присесть на корточки - очень низкая оценка,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негативное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отношение;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присесть, немного согнув ноги в коленях, - невысокая оценка, безразличное отношение;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обычная поза стоя, руки по швам -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удовлетворительная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оценка, спокойное отношение;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поднять руки в локтях - хорошая оценка,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позитивное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отношение;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поднять руки вверх, хлопая в ладоши, подняться на цыпочки - очень высокая оценка, восторженное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отношение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zaryad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444" y="5405892"/>
            <a:ext cx="2595556" cy="14521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66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«</a:t>
            </a:r>
            <a:r>
              <a:rPr lang="ru-RU" sz="3600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Лестница успеха»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Если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ведёт урок в традиционном плане, то можно выделить и написать на доске этапы деятельности.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конце урока предложить учащимся оценить свою работу на каждом этапе в виде ступенек, ведущих к успеху.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look.com.ua-586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1" y="3857628"/>
            <a:ext cx="3569981" cy="26774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«Вопросы</a:t>
            </a:r>
            <a:r>
              <a:rPr lang="ru-RU" sz="3600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требующие многовариантных </a:t>
            </a:r>
            <a:r>
              <a:rPr lang="ru-RU" sz="3600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ответов»</a:t>
            </a:r>
            <a:endParaRPr lang="ru-RU" sz="3600" b="1" i="1" dirty="0" smtClean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Почему было трудно? </a:t>
            </a:r>
          </a:p>
          <a:p>
            <a:pPr marL="514350" indent="-514350"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Что открыли, узнали на уроке?</a:t>
            </a:r>
          </a:p>
          <a:p>
            <a:pPr marL="514350" indent="-514350"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Оправдались ли ваши ожидания от урока?</a:t>
            </a:r>
          </a:p>
          <a:p>
            <a:pPr marL="514350" indent="-514350"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Что вы взяли с сегодняшнего урока?</a:t>
            </a:r>
          </a:p>
          <a:p>
            <a:pPr marL="514350" indent="-514350"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Над чем заставил задуматься урок?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epositphotos_11459806-Thinking-bo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4143380"/>
            <a:ext cx="2263772" cy="239724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«Лист самоконтроля»</a:t>
            </a:r>
            <a:r>
              <a:rPr lang="ru-RU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Ведется на протяжении всего урока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Фамилия, имя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ученика_____________________________</a:t>
            </a: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3714752"/>
          <a:ext cx="6500858" cy="22145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50429"/>
                <a:gridCol w="3250429"/>
              </a:tblGrid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Отметка</a:t>
                      </a:r>
                      <a:endParaRPr lang="ru-RU" dirty="0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«Дневники</a:t>
            </a:r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lang="ru-RU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5145800"/>
          </a:xfrm>
        </p:spPr>
        <p:txBody>
          <a:bodyPr>
            <a:normAutofit/>
          </a:bodyPr>
          <a:lstStyle/>
          <a:p>
            <a:pPr marL="514350" lvl="0" indent="-514350" fontAlgn="t">
              <a:lnSpc>
                <a:spcPct val="115000"/>
              </a:lnSpc>
              <a:buNone/>
            </a:pPr>
            <a:r>
              <a:rPr lang="ru-RU" sz="2000" dirty="0" smtClean="0">
                <a:solidFill>
                  <a:schemeClr val="dk1"/>
                </a:solidFill>
                <a:latin typeface="Calibri"/>
                <a:cs typeface="Times New Roman" pitchFamily="18" charset="0"/>
              </a:rPr>
              <a:t>     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Различные виды дневников: обычный, дневник - художественный альбом,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двухчастный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дневник (в одной графе - наблюдаемые факты, цитаты из высказываний, в другой - комментарии) и другие. В отличие от эссе и "бортового журнала", дневник ведется в течение длительного промежутка времени и позволяет ученику осуществить более вдумчивую рефлексию, отслеживая как непосредственный процесс, так и сравнивая свои действия во времени ("отложенная" рефлексия).</a:t>
            </a:r>
          </a:p>
          <a:p>
            <a:pPr marL="514350" indent="-514350" fontAlgn="t">
              <a:lnSpc>
                <a:spcPct val="115000"/>
              </a:lnSpc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8599841496907174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4665447"/>
            <a:ext cx="1249360" cy="219255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«Благодарю</a:t>
            </a:r>
            <a:r>
              <a:rPr lang="ru-RU" b="1" i="1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…»</a:t>
            </a:r>
            <a:r>
              <a:rPr lang="ru-RU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В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 урока учитель предлагает каждому ученику выбрать только одного из ребят, кому хочется сказать спасибо за сотрудничество и пояснить, в чем именно это сотрудничество проявилось.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Учителя из числа выбираемых следует исключить. Благодарственное слово педагога является завершающим.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этом он выбирает тех, кому досталось наименьшее количество комплиментов, стараясь найти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убедительные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 признательности и этому участнику событий.</a:t>
            </a:r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275504321_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4114324"/>
            <a:ext cx="2052638" cy="274367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</TotalTime>
  <Words>359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Копилка примеров рефлексии на уроке</vt:lpstr>
      <vt:lpstr>Метод «Зарядка»  </vt:lpstr>
      <vt:lpstr>«Лестница успеха»</vt:lpstr>
      <vt:lpstr>«Вопросы, требующие многовариантных ответов»</vt:lpstr>
      <vt:lpstr>«Лист самоконтроля» </vt:lpstr>
      <vt:lpstr>   «Дневники»  </vt:lpstr>
      <vt:lpstr>Метод «Благодарю…»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Копилка рефлексии </dc:title>
  <dc:creator>Ольга</dc:creator>
  <cp:lastModifiedBy>Ольга</cp:lastModifiedBy>
  <cp:revision>4</cp:revision>
  <dcterms:created xsi:type="dcterms:W3CDTF">2015-01-24T15:56:44Z</dcterms:created>
  <dcterms:modified xsi:type="dcterms:W3CDTF">2015-01-24T16:33:23Z</dcterms:modified>
</cp:coreProperties>
</file>